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30_15298E53.xml" ContentType="application/vnd.ms-powerpoint.comments+xml"/>
  <Override PartName="/ppt/notesSlides/notesSlide10.xml" ContentType="application/vnd.openxmlformats-officedocument.presentationml.notesSlide+xml"/>
  <Override PartName="/ppt/comments/modernComment_12C_C7A0DD5B.xml" ContentType="application/vnd.ms-powerpoint.comments+xml"/>
  <Override PartName="/ppt/comments/modernComment_12D_9A39B15.xml" ContentType="application/vnd.ms-powerpoint.comments+xml"/>
  <Override PartName="/ppt/comments/modernComment_131_746DC555.xml" ContentType="application/vnd.ms-powerpoint.comments+xml"/>
  <Override PartName="/ppt/comments/modernComment_132_ADB77F60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28"/>
  </p:notesMasterIdLst>
  <p:handoutMasterIdLst>
    <p:handoutMasterId r:id="rId29"/>
  </p:handoutMasterIdLst>
  <p:sldIdLst>
    <p:sldId id="278" r:id="rId5"/>
    <p:sldId id="282" r:id="rId6"/>
    <p:sldId id="271" r:id="rId7"/>
    <p:sldId id="293" r:id="rId8"/>
    <p:sldId id="283" r:id="rId9"/>
    <p:sldId id="294" r:id="rId10"/>
    <p:sldId id="284" r:id="rId11"/>
    <p:sldId id="295" r:id="rId12"/>
    <p:sldId id="285" r:id="rId13"/>
    <p:sldId id="286" r:id="rId14"/>
    <p:sldId id="304" r:id="rId15"/>
    <p:sldId id="307" r:id="rId16"/>
    <p:sldId id="297" r:id="rId17"/>
    <p:sldId id="296" r:id="rId18"/>
    <p:sldId id="300" r:id="rId19"/>
    <p:sldId id="301" r:id="rId20"/>
    <p:sldId id="302" r:id="rId21"/>
    <p:sldId id="289" r:id="rId22"/>
    <p:sldId id="305" r:id="rId23"/>
    <p:sldId id="306" r:id="rId24"/>
    <p:sldId id="299" r:id="rId25"/>
    <p:sldId id="291" r:id="rId26"/>
    <p:sldId id="29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AB8A73E-E725-4A6C-F67A-F8A4ED50A96B}" name="Dani del Río Alonso" initials="Dd" userId="2509de95a29fd27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7BA7C5-2C17-46DF-B5EA-A43FE961B628}" v="32" dt="2024-07-17T21:04:00.385"/>
    <p1510:client id="{6A0A1FC1-0A3A-4467-B45B-656D20E987FA}" v="144" dt="2024-07-18T17:13:41.745"/>
  </p1510:revLst>
</p1510:revInfo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>
      <p:cViewPr>
        <p:scale>
          <a:sx n="94" d="100"/>
          <a:sy n="94" d="100"/>
        </p:scale>
        <p:origin x="685" y="51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 del Río Alonso" userId="2509de95a29fd27c" providerId="LiveId" clId="{6A0A1FC1-0A3A-4467-B45B-656D20E987FA}"/>
    <pc:docChg chg="undo redo custSel addSld delSld modSld sldOrd">
      <pc:chgData name="Dani del Río Alonso" userId="2509de95a29fd27c" providerId="LiveId" clId="{6A0A1FC1-0A3A-4467-B45B-656D20E987FA}" dt="2024-07-18T17:18:10.733" v="1636" actId="27636"/>
      <pc:docMkLst>
        <pc:docMk/>
      </pc:docMkLst>
      <pc:sldChg chg="modSp mod">
        <pc:chgData name="Dani del Río Alonso" userId="2509de95a29fd27c" providerId="LiveId" clId="{6A0A1FC1-0A3A-4467-B45B-656D20E987FA}" dt="2024-07-18T16:41:26.332" v="1402" actId="20577"/>
        <pc:sldMkLst>
          <pc:docMk/>
          <pc:sldMk cId="652841706" sldId="284"/>
        </pc:sldMkLst>
        <pc:spChg chg="mod">
          <ac:chgData name="Dani del Río Alonso" userId="2509de95a29fd27c" providerId="LiveId" clId="{6A0A1FC1-0A3A-4467-B45B-656D20E987FA}" dt="2024-07-18T16:41:26.332" v="1402" actId="20577"/>
          <ac:spMkLst>
            <pc:docMk/>
            <pc:sldMk cId="652841706" sldId="284"/>
            <ac:spMk id="3" creationId="{1C6744DD-5BC8-42C8-4313-13CE95ED575B}"/>
          </ac:spMkLst>
        </pc:spChg>
      </pc:sldChg>
      <pc:sldChg chg="addSp delSp modSp mod">
        <pc:chgData name="Dani del Río Alonso" userId="2509de95a29fd27c" providerId="LiveId" clId="{6A0A1FC1-0A3A-4467-B45B-656D20E987FA}" dt="2024-07-18T09:49:17.887" v="363" actId="1076"/>
        <pc:sldMkLst>
          <pc:docMk/>
          <pc:sldMk cId="2855514139" sldId="285"/>
        </pc:sldMkLst>
        <pc:spChg chg="add mod">
          <ac:chgData name="Dani del Río Alonso" userId="2509de95a29fd27c" providerId="LiveId" clId="{6A0A1FC1-0A3A-4467-B45B-656D20E987FA}" dt="2024-07-18T09:48:25.211" v="352" actId="1076"/>
          <ac:spMkLst>
            <pc:docMk/>
            <pc:sldMk cId="2855514139" sldId="285"/>
            <ac:spMk id="4" creationId="{5BDEEA46-C727-6F5B-47D5-D32F2D676020}"/>
          </ac:spMkLst>
        </pc:spChg>
        <pc:spChg chg="add mod">
          <ac:chgData name="Dani del Río Alonso" userId="2509de95a29fd27c" providerId="LiveId" clId="{6A0A1FC1-0A3A-4467-B45B-656D20E987FA}" dt="2024-07-18T09:48:16.230" v="351" actId="14100"/>
          <ac:spMkLst>
            <pc:docMk/>
            <pc:sldMk cId="2855514139" sldId="285"/>
            <ac:spMk id="6" creationId="{22B5F330-05AE-C3F3-AC1A-55F07EAA7894}"/>
          </ac:spMkLst>
        </pc:spChg>
        <pc:spChg chg="add mod">
          <ac:chgData name="Dani del Río Alonso" userId="2509de95a29fd27c" providerId="LiveId" clId="{6A0A1FC1-0A3A-4467-B45B-656D20E987FA}" dt="2024-07-18T09:49:17.887" v="363" actId="1076"/>
          <ac:spMkLst>
            <pc:docMk/>
            <pc:sldMk cId="2855514139" sldId="285"/>
            <ac:spMk id="8" creationId="{897DD283-9E06-D289-7DFF-E24A83113FCF}"/>
          </ac:spMkLst>
        </pc:spChg>
        <pc:spChg chg="add mod">
          <ac:chgData name="Dani del Río Alonso" userId="2509de95a29fd27c" providerId="LiveId" clId="{6A0A1FC1-0A3A-4467-B45B-656D20E987FA}" dt="2024-07-18T09:48:29.062" v="353" actId="1076"/>
          <ac:spMkLst>
            <pc:docMk/>
            <pc:sldMk cId="2855514139" sldId="285"/>
            <ac:spMk id="9" creationId="{F3B34B20-C0FE-449D-4561-B32F11A93E92}"/>
          </ac:spMkLst>
        </pc:spChg>
        <pc:spChg chg="add mod">
          <ac:chgData name="Dani del Río Alonso" userId="2509de95a29fd27c" providerId="LiveId" clId="{6A0A1FC1-0A3A-4467-B45B-656D20E987FA}" dt="2024-07-18T09:48:33.004" v="354" actId="1076"/>
          <ac:spMkLst>
            <pc:docMk/>
            <pc:sldMk cId="2855514139" sldId="285"/>
            <ac:spMk id="10" creationId="{37451611-6403-9DFF-CA5A-7F8AEB6F03C2}"/>
          </ac:spMkLst>
        </pc:spChg>
        <pc:spChg chg="add mod">
          <ac:chgData name="Dani del Río Alonso" userId="2509de95a29fd27c" providerId="LiveId" clId="{6A0A1FC1-0A3A-4467-B45B-656D20E987FA}" dt="2024-07-18T09:48:37.475" v="355" actId="1076"/>
          <ac:spMkLst>
            <pc:docMk/>
            <pc:sldMk cId="2855514139" sldId="285"/>
            <ac:spMk id="11" creationId="{8769372F-D53B-3BDE-4CCC-36C2AE4D9A98}"/>
          </ac:spMkLst>
        </pc:spChg>
        <pc:spChg chg="add mod">
          <ac:chgData name="Dani del Río Alonso" userId="2509de95a29fd27c" providerId="LiveId" clId="{6A0A1FC1-0A3A-4467-B45B-656D20E987FA}" dt="2024-07-18T09:48:43.430" v="356" actId="1076"/>
          <ac:spMkLst>
            <pc:docMk/>
            <pc:sldMk cId="2855514139" sldId="285"/>
            <ac:spMk id="12" creationId="{FDFAF072-CE7F-7BA5-C0A2-E41680F49B01}"/>
          </ac:spMkLst>
        </pc:spChg>
        <pc:spChg chg="add mod">
          <ac:chgData name="Dani del Río Alonso" userId="2509de95a29fd27c" providerId="LiveId" clId="{6A0A1FC1-0A3A-4467-B45B-656D20E987FA}" dt="2024-07-18T09:48:56.357" v="358" actId="1076"/>
          <ac:spMkLst>
            <pc:docMk/>
            <pc:sldMk cId="2855514139" sldId="285"/>
            <ac:spMk id="13" creationId="{DDCF6B2D-303E-217E-3459-B1B81EC7062E}"/>
          </ac:spMkLst>
        </pc:spChg>
        <pc:spChg chg="add mod">
          <ac:chgData name="Dani del Río Alonso" userId="2509de95a29fd27c" providerId="LiveId" clId="{6A0A1FC1-0A3A-4467-B45B-656D20E987FA}" dt="2024-07-18T09:49:00.343" v="359" actId="1076"/>
          <ac:spMkLst>
            <pc:docMk/>
            <pc:sldMk cId="2855514139" sldId="285"/>
            <ac:spMk id="14" creationId="{A5A9F463-FFA4-4F55-7B4C-58D153EA536E}"/>
          </ac:spMkLst>
        </pc:spChg>
        <pc:spChg chg="add mod">
          <ac:chgData name="Dani del Río Alonso" userId="2509de95a29fd27c" providerId="LiveId" clId="{6A0A1FC1-0A3A-4467-B45B-656D20E987FA}" dt="2024-07-18T09:49:08.140" v="360" actId="1076"/>
          <ac:spMkLst>
            <pc:docMk/>
            <pc:sldMk cId="2855514139" sldId="285"/>
            <ac:spMk id="15" creationId="{CF3BB2FA-867D-F978-FB95-9F8E7100D08E}"/>
          </ac:spMkLst>
        </pc:spChg>
        <pc:spChg chg="add mod">
          <ac:chgData name="Dani del Río Alonso" userId="2509de95a29fd27c" providerId="LiveId" clId="{6A0A1FC1-0A3A-4467-B45B-656D20E987FA}" dt="2024-07-18T09:49:11.207" v="361" actId="1076"/>
          <ac:spMkLst>
            <pc:docMk/>
            <pc:sldMk cId="2855514139" sldId="285"/>
            <ac:spMk id="16" creationId="{8C671325-4034-0599-E1A0-B3EEDEC175CD}"/>
          </ac:spMkLst>
        </pc:spChg>
        <pc:spChg chg="add mod">
          <ac:chgData name="Dani del Río Alonso" userId="2509de95a29fd27c" providerId="LiveId" clId="{6A0A1FC1-0A3A-4467-B45B-656D20E987FA}" dt="2024-07-18T09:49:13.870" v="362" actId="1076"/>
          <ac:spMkLst>
            <pc:docMk/>
            <pc:sldMk cId="2855514139" sldId="285"/>
            <ac:spMk id="17" creationId="{823FBA02-54A2-056A-7BDA-FC3AD0BD2C76}"/>
          </ac:spMkLst>
        </pc:spChg>
        <pc:spChg chg="add del mod">
          <ac:chgData name="Dani del Río Alonso" userId="2509de95a29fd27c" providerId="LiveId" clId="{6A0A1FC1-0A3A-4467-B45B-656D20E987FA}" dt="2024-07-18T09:39:51.063" v="150" actId="478"/>
          <ac:spMkLst>
            <pc:docMk/>
            <pc:sldMk cId="2855514139" sldId="285"/>
            <ac:spMk id="18" creationId="{9879E62D-EE68-C347-3D79-4AAEC8A62AA9}"/>
          </ac:spMkLst>
        </pc:spChg>
        <pc:picChg chg="add del mod">
          <ac:chgData name="Dani del Río Alonso" userId="2509de95a29fd27c" providerId="LiveId" clId="{6A0A1FC1-0A3A-4467-B45B-656D20E987FA}" dt="2024-07-18T09:48:45.789" v="357" actId="478"/>
          <ac:picMkLst>
            <pc:docMk/>
            <pc:sldMk cId="2855514139" sldId="285"/>
            <ac:picMk id="3" creationId="{44B61742-BF28-EB37-5153-A94B481C8EA6}"/>
          </ac:picMkLst>
        </pc:picChg>
        <pc:picChg chg="del">
          <ac:chgData name="Dani del Río Alonso" userId="2509de95a29fd27c" providerId="LiveId" clId="{6A0A1FC1-0A3A-4467-B45B-656D20E987FA}" dt="2024-07-18T09:35:30.852" v="16" actId="478"/>
          <ac:picMkLst>
            <pc:docMk/>
            <pc:sldMk cId="2855514139" sldId="285"/>
            <ac:picMk id="20" creationId="{E74CC8B1-E158-4AB8-39A8-E13AF41FCB6F}"/>
          </ac:picMkLst>
        </pc:picChg>
      </pc:sldChg>
      <pc:sldChg chg="addSp delSp modSp mod">
        <pc:chgData name="Dani del Río Alonso" userId="2509de95a29fd27c" providerId="LiveId" clId="{6A0A1FC1-0A3A-4467-B45B-656D20E987FA}" dt="2024-07-18T16:51:01.251" v="1476" actId="1076"/>
        <pc:sldMkLst>
          <pc:docMk/>
          <pc:sldMk cId="233018862" sldId="286"/>
        </pc:sldMkLst>
        <pc:spChg chg="add">
          <ac:chgData name="Dani del Río Alonso" userId="2509de95a29fd27c" providerId="LiveId" clId="{6A0A1FC1-0A3A-4467-B45B-656D20E987FA}" dt="2024-07-18T10:03:32.037" v="413"/>
          <ac:spMkLst>
            <pc:docMk/>
            <pc:sldMk cId="233018862" sldId="286"/>
            <ac:spMk id="2" creationId="{FFA34372-E71F-4537-D374-BCC93DC97457}"/>
          </ac:spMkLst>
        </pc:spChg>
        <pc:spChg chg="add mod">
          <ac:chgData name="Dani del Río Alonso" userId="2509de95a29fd27c" providerId="LiveId" clId="{6A0A1FC1-0A3A-4467-B45B-656D20E987FA}" dt="2024-07-18T10:03:47.216" v="416" actId="1076"/>
          <ac:spMkLst>
            <pc:docMk/>
            <pc:sldMk cId="233018862" sldId="286"/>
            <ac:spMk id="3" creationId="{A0C0D4AE-42E9-40DB-9667-EFBCC64B4AF9}"/>
          </ac:spMkLst>
        </pc:spChg>
        <pc:spChg chg="add mod">
          <ac:chgData name="Dani del Río Alonso" userId="2509de95a29fd27c" providerId="LiveId" clId="{6A0A1FC1-0A3A-4467-B45B-656D20E987FA}" dt="2024-07-18T10:04:03.054" v="422" actId="1076"/>
          <ac:spMkLst>
            <pc:docMk/>
            <pc:sldMk cId="233018862" sldId="286"/>
            <ac:spMk id="4" creationId="{C5FE698F-4DB1-E6F6-8AB7-71E67FD5A22D}"/>
          </ac:spMkLst>
        </pc:spChg>
        <pc:spChg chg="mod ord">
          <ac:chgData name="Dani del Río Alonso" userId="2509de95a29fd27c" providerId="LiveId" clId="{6A0A1FC1-0A3A-4467-B45B-656D20E987FA}" dt="2024-07-18T16:50:25.660" v="1463" actId="1076"/>
          <ac:spMkLst>
            <pc:docMk/>
            <pc:sldMk cId="233018862" sldId="286"/>
            <ac:spMk id="9" creationId="{6D470B7B-9C3D-4B79-6F77-44F17C5E2EC7}"/>
          </ac:spMkLst>
        </pc:spChg>
        <pc:spChg chg="mod">
          <ac:chgData name="Dani del Río Alonso" userId="2509de95a29fd27c" providerId="LiveId" clId="{6A0A1FC1-0A3A-4467-B45B-656D20E987FA}" dt="2024-07-18T12:55:30.203" v="1161" actId="14100"/>
          <ac:spMkLst>
            <pc:docMk/>
            <pc:sldMk cId="233018862" sldId="286"/>
            <ac:spMk id="14" creationId="{528EE13C-89E8-BB1A-352A-E2582FAF9631}"/>
          </ac:spMkLst>
        </pc:spChg>
        <pc:spChg chg="add del">
          <ac:chgData name="Dani del Río Alonso" userId="2509de95a29fd27c" providerId="LiveId" clId="{6A0A1FC1-0A3A-4467-B45B-656D20E987FA}" dt="2024-07-18T16:47:32.876" v="1429" actId="478"/>
          <ac:spMkLst>
            <pc:docMk/>
            <pc:sldMk cId="233018862" sldId="286"/>
            <ac:spMk id="21" creationId="{686794A6-E01D-6AE7-B7FB-6C7DFDBBE319}"/>
          </ac:spMkLst>
        </pc:spChg>
        <pc:spChg chg="add del">
          <ac:chgData name="Dani del Río Alonso" userId="2509de95a29fd27c" providerId="LiveId" clId="{6A0A1FC1-0A3A-4467-B45B-656D20E987FA}" dt="2024-07-18T16:47:50.565" v="1431" actId="478"/>
          <ac:spMkLst>
            <pc:docMk/>
            <pc:sldMk cId="233018862" sldId="286"/>
            <ac:spMk id="22" creationId="{D1BBB0EC-38BA-B5A3-5D38-DF1AD59A83F9}"/>
          </ac:spMkLst>
        </pc:spChg>
        <pc:spChg chg="add mod">
          <ac:chgData name="Dani del Río Alonso" userId="2509de95a29fd27c" providerId="LiveId" clId="{6A0A1FC1-0A3A-4467-B45B-656D20E987FA}" dt="2024-07-18T16:50:25.660" v="1463" actId="1076"/>
          <ac:spMkLst>
            <pc:docMk/>
            <pc:sldMk cId="233018862" sldId="286"/>
            <ac:spMk id="23" creationId="{DDA0622C-9922-A735-176C-06130D56F63C}"/>
          </ac:spMkLst>
        </pc:spChg>
        <pc:spChg chg="add mod">
          <ac:chgData name="Dani del Río Alonso" userId="2509de95a29fd27c" providerId="LiveId" clId="{6A0A1FC1-0A3A-4467-B45B-656D20E987FA}" dt="2024-07-18T16:51:01.251" v="1476" actId="1076"/>
          <ac:spMkLst>
            <pc:docMk/>
            <pc:sldMk cId="233018862" sldId="286"/>
            <ac:spMk id="38" creationId="{402C2B68-A5C9-7995-7E14-CC379CAC4372}"/>
          </ac:spMkLst>
        </pc:spChg>
        <pc:picChg chg="add mod">
          <ac:chgData name="Dani del Río Alonso" userId="2509de95a29fd27c" providerId="LiveId" clId="{6A0A1FC1-0A3A-4467-B45B-656D20E987FA}" dt="2024-07-18T16:50:25.660" v="1463" actId="1076"/>
          <ac:picMkLst>
            <pc:docMk/>
            <pc:sldMk cId="233018862" sldId="286"/>
            <ac:picMk id="6" creationId="{E332A623-5882-C63E-4B19-3C12661EB980}"/>
          </ac:picMkLst>
        </pc:picChg>
        <pc:picChg chg="add mod">
          <ac:chgData name="Dani del Río Alonso" userId="2509de95a29fd27c" providerId="LiveId" clId="{6A0A1FC1-0A3A-4467-B45B-656D20E987FA}" dt="2024-07-18T16:50:25.660" v="1463" actId="1076"/>
          <ac:picMkLst>
            <pc:docMk/>
            <pc:sldMk cId="233018862" sldId="286"/>
            <ac:picMk id="8" creationId="{C34073D7-1F14-3B54-F9BC-A6CBA5B3565E}"/>
          </ac:picMkLst>
        </pc:picChg>
        <pc:picChg chg="add del mod">
          <ac:chgData name="Dani del Río Alonso" userId="2509de95a29fd27c" providerId="LiveId" clId="{6A0A1FC1-0A3A-4467-B45B-656D20E987FA}" dt="2024-07-18T10:12:42.706" v="499" actId="478"/>
          <ac:picMkLst>
            <pc:docMk/>
            <pc:sldMk cId="233018862" sldId="286"/>
            <ac:picMk id="11" creationId="{C02E688C-9FD2-7DC2-C8C2-D813F5AFD518}"/>
          </ac:picMkLst>
        </pc:picChg>
        <pc:picChg chg="add mod">
          <ac:chgData name="Dani del Río Alonso" userId="2509de95a29fd27c" providerId="LiveId" clId="{6A0A1FC1-0A3A-4467-B45B-656D20E987FA}" dt="2024-07-18T12:55:42.401" v="1166" actId="14100"/>
          <ac:picMkLst>
            <pc:docMk/>
            <pc:sldMk cId="233018862" sldId="286"/>
            <ac:picMk id="15" creationId="{B36470C2-EBF7-A9E9-C41A-0E07FD39F0BD}"/>
          </ac:picMkLst>
        </pc:picChg>
        <pc:picChg chg="add mod">
          <ac:chgData name="Dani del Río Alonso" userId="2509de95a29fd27c" providerId="LiveId" clId="{6A0A1FC1-0A3A-4467-B45B-656D20E987FA}" dt="2024-07-18T12:55:14.555" v="1156" actId="688"/>
          <ac:picMkLst>
            <pc:docMk/>
            <pc:sldMk cId="233018862" sldId="286"/>
            <ac:picMk id="17" creationId="{89BA4A13-786D-E873-D20C-D90E7CD7E754}"/>
          </ac:picMkLst>
        </pc:picChg>
        <pc:picChg chg="add mod">
          <ac:chgData name="Dani del Río Alonso" userId="2509de95a29fd27c" providerId="LiveId" clId="{6A0A1FC1-0A3A-4467-B45B-656D20E987FA}" dt="2024-07-18T16:50:25.660" v="1463" actId="1076"/>
          <ac:picMkLst>
            <pc:docMk/>
            <pc:sldMk cId="233018862" sldId="286"/>
            <ac:picMk id="1026" creationId="{3929C638-E51A-B1F2-6231-EE7982173FA2}"/>
          </ac:picMkLst>
        </pc:picChg>
        <pc:picChg chg="add del">
          <ac:chgData name="Dani del Río Alonso" userId="2509de95a29fd27c" providerId="LiveId" clId="{6A0A1FC1-0A3A-4467-B45B-656D20E987FA}" dt="2024-07-18T10:05:08.528" v="426" actId="478"/>
          <ac:picMkLst>
            <pc:docMk/>
            <pc:sldMk cId="233018862" sldId="286"/>
            <ac:picMk id="1034" creationId="{C63B9711-83D3-5EB8-555F-E226DA2415B6}"/>
          </ac:picMkLst>
        </pc:picChg>
        <pc:picChg chg="add del mod">
          <ac:chgData name="Dani del Río Alonso" userId="2509de95a29fd27c" providerId="LiveId" clId="{6A0A1FC1-0A3A-4467-B45B-656D20E987FA}" dt="2024-07-18T10:05:14.427" v="429" actId="21"/>
          <ac:picMkLst>
            <pc:docMk/>
            <pc:sldMk cId="233018862" sldId="286"/>
            <ac:picMk id="1036" creationId="{5D612AED-497C-D438-8461-9DC0F869800A}"/>
          </ac:picMkLst>
        </pc:picChg>
        <pc:picChg chg="add mod">
          <ac:chgData name="Dani del Río Alonso" userId="2509de95a29fd27c" providerId="LiveId" clId="{6A0A1FC1-0A3A-4467-B45B-656D20E987FA}" dt="2024-07-18T16:50:25.660" v="1463" actId="1076"/>
          <ac:picMkLst>
            <pc:docMk/>
            <pc:sldMk cId="233018862" sldId="286"/>
            <ac:picMk id="1038" creationId="{E0209132-7380-9C67-1B7C-B65AD56EC15D}"/>
          </ac:picMkLst>
        </pc:picChg>
        <pc:picChg chg="add mod">
          <ac:chgData name="Dani del Río Alonso" userId="2509de95a29fd27c" providerId="LiveId" clId="{6A0A1FC1-0A3A-4467-B45B-656D20E987FA}" dt="2024-07-18T16:50:25.660" v="1463" actId="1076"/>
          <ac:picMkLst>
            <pc:docMk/>
            <pc:sldMk cId="233018862" sldId="286"/>
            <ac:picMk id="1040" creationId="{CE8DD70F-C37C-E77B-9608-B6B4E8CED792}"/>
          </ac:picMkLst>
        </pc:picChg>
        <pc:picChg chg="add mod">
          <ac:chgData name="Dani del Río Alonso" userId="2509de95a29fd27c" providerId="LiveId" clId="{6A0A1FC1-0A3A-4467-B45B-656D20E987FA}" dt="2024-07-18T16:50:25.660" v="1463" actId="1076"/>
          <ac:picMkLst>
            <pc:docMk/>
            <pc:sldMk cId="233018862" sldId="286"/>
            <ac:picMk id="1042" creationId="{623805A4-E98A-48CD-C570-3E57D3A44836}"/>
          </ac:picMkLst>
        </pc:picChg>
        <pc:cxnChg chg="add del mod">
          <ac:chgData name="Dani del Río Alonso" userId="2509de95a29fd27c" providerId="LiveId" clId="{6A0A1FC1-0A3A-4467-B45B-656D20E987FA}" dt="2024-07-18T16:47:10.419" v="1427" actId="478"/>
          <ac:cxnSpMkLst>
            <pc:docMk/>
            <pc:sldMk cId="233018862" sldId="286"/>
            <ac:cxnSpMk id="19" creationId="{1F9495B8-AA9E-79C0-2282-0987651E76FD}"/>
          </ac:cxnSpMkLst>
        </pc:cxnChg>
        <pc:cxnChg chg="add mod">
          <ac:chgData name="Dani del Río Alonso" userId="2509de95a29fd27c" providerId="LiveId" clId="{6A0A1FC1-0A3A-4467-B45B-656D20E987FA}" dt="2024-07-18T16:50:25.660" v="1463" actId="1076"/>
          <ac:cxnSpMkLst>
            <pc:docMk/>
            <pc:sldMk cId="233018862" sldId="286"/>
            <ac:cxnSpMk id="25" creationId="{C5068F99-8273-C302-AE31-0A843296BF3D}"/>
          </ac:cxnSpMkLst>
        </pc:cxnChg>
        <pc:cxnChg chg="add mod">
          <ac:chgData name="Dani del Río Alonso" userId="2509de95a29fd27c" providerId="LiveId" clId="{6A0A1FC1-0A3A-4467-B45B-656D20E987FA}" dt="2024-07-18T16:50:25.660" v="1463" actId="1076"/>
          <ac:cxnSpMkLst>
            <pc:docMk/>
            <pc:sldMk cId="233018862" sldId="286"/>
            <ac:cxnSpMk id="26" creationId="{AA385A25-3B91-418C-249B-791C1FDF1AFF}"/>
          </ac:cxnSpMkLst>
        </pc:cxnChg>
      </pc:sldChg>
      <pc:sldChg chg="modSp del mod">
        <pc:chgData name="Dani del Río Alonso" userId="2509de95a29fd27c" providerId="LiveId" clId="{6A0A1FC1-0A3A-4467-B45B-656D20E987FA}" dt="2024-07-18T12:15:15.037" v="549" actId="47"/>
        <pc:sldMkLst>
          <pc:docMk/>
          <pc:sldMk cId="414523832" sldId="288"/>
        </pc:sldMkLst>
        <pc:picChg chg="mod">
          <ac:chgData name="Dani del Río Alonso" userId="2509de95a29fd27c" providerId="LiveId" clId="{6A0A1FC1-0A3A-4467-B45B-656D20E987FA}" dt="2024-07-18T12:14:28.371" v="547" actId="1076"/>
          <ac:picMkLst>
            <pc:docMk/>
            <pc:sldMk cId="414523832" sldId="288"/>
            <ac:picMk id="16" creationId="{2EC211AD-CE49-6533-0184-64A01D946FC1}"/>
          </ac:picMkLst>
        </pc:picChg>
      </pc:sldChg>
      <pc:sldChg chg="addSp delSp modSp mod">
        <pc:chgData name="Dani del Río Alonso" userId="2509de95a29fd27c" providerId="LiveId" clId="{6A0A1FC1-0A3A-4467-B45B-656D20E987FA}" dt="2024-07-18T14:27:15.887" v="1247" actId="1076"/>
        <pc:sldMkLst>
          <pc:docMk/>
          <pc:sldMk cId="314440392" sldId="289"/>
        </pc:sldMkLst>
        <pc:spChg chg="add mod">
          <ac:chgData name="Dani del Río Alonso" userId="2509de95a29fd27c" providerId="LiveId" clId="{6A0A1FC1-0A3A-4467-B45B-656D20E987FA}" dt="2024-07-18T12:49:58.310" v="936" actId="1076"/>
          <ac:spMkLst>
            <pc:docMk/>
            <pc:sldMk cId="314440392" sldId="289"/>
            <ac:spMk id="2" creationId="{A3B6C758-9652-48D2-1B67-4335823B5702}"/>
          </ac:spMkLst>
        </pc:spChg>
        <pc:spChg chg="add mod">
          <ac:chgData name="Dani del Río Alonso" userId="2509de95a29fd27c" providerId="LiveId" clId="{6A0A1FC1-0A3A-4467-B45B-656D20E987FA}" dt="2024-07-18T12:49:54.921" v="934"/>
          <ac:spMkLst>
            <pc:docMk/>
            <pc:sldMk cId="314440392" sldId="289"/>
            <ac:spMk id="3" creationId="{243D0B7A-E908-6AF2-69CD-1F0C03414E78}"/>
          </ac:spMkLst>
        </pc:spChg>
        <pc:spChg chg="add mod">
          <ac:chgData name="Dani del Río Alonso" userId="2509de95a29fd27c" providerId="LiveId" clId="{6A0A1FC1-0A3A-4467-B45B-656D20E987FA}" dt="2024-07-18T12:49:54.921" v="934"/>
          <ac:spMkLst>
            <pc:docMk/>
            <pc:sldMk cId="314440392" sldId="289"/>
            <ac:spMk id="4" creationId="{28F37606-0708-2939-2CD4-957481B01ACB}"/>
          </ac:spMkLst>
        </pc:spChg>
        <pc:spChg chg="add mod">
          <ac:chgData name="Dani del Río Alonso" userId="2509de95a29fd27c" providerId="LiveId" clId="{6A0A1FC1-0A3A-4467-B45B-656D20E987FA}" dt="2024-07-18T12:49:54.921" v="934"/>
          <ac:spMkLst>
            <pc:docMk/>
            <pc:sldMk cId="314440392" sldId="289"/>
            <ac:spMk id="5" creationId="{BBF85E86-0F81-B324-08B3-C422011FF1E7}"/>
          </ac:spMkLst>
        </pc:spChg>
        <pc:spChg chg="add mod">
          <ac:chgData name="Dani del Río Alonso" userId="2509de95a29fd27c" providerId="LiveId" clId="{6A0A1FC1-0A3A-4467-B45B-656D20E987FA}" dt="2024-07-18T12:49:54.921" v="934"/>
          <ac:spMkLst>
            <pc:docMk/>
            <pc:sldMk cId="314440392" sldId="289"/>
            <ac:spMk id="6" creationId="{0FF8DBBB-3B68-DB1C-620B-CD8392776768}"/>
          </ac:spMkLst>
        </pc:spChg>
        <pc:spChg chg="add mod">
          <ac:chgData name="Dani del Río Alonso" userId="2509de95a29fd27c" providerId="LiveId" clId="{6A0A1FC1-0A3A-4467-B45B-656D20E987FA}" dt="2024-07-18T12:49:54.921" v="934"/>
          <ac:spMkLst>
            <pc:docMk/>
            <pc:sldMk cId="314440392" sldId="289"/>
            <ac:spMk id="7" creationId="{7DEEBF9A-30E2-44DB-1E9C-4756513701DD}"/>
          </ac:spMkLst>
        </pc:spChg>
        <pc:spChg chg="add mod">
          <ac:chgData name="Dani del Río Alonso" userId="2509de95a29fd27c" providerId="LiveId" clId="{6A0A1FC1-0A3A-4467-B45B-656D20E987FA}" dt="2024-07-18T14:21:00.585" v="1174" actId="1076"/>
          <ac:spMkLst>
            <pc:docMk/>
            <pc:sldMk cId="314440392" sldId="289"/>
            <ac:spMk id="8" creationId="{DE790530-F42A-0CDB-7B82-6B692F716160}"/>
          </ac:spMkLst>
        </pc:spChg>
        <pc:spChg chg="add mod">
          <ac:chgData name="Dani del Río Alonso" userId="2509de95a29fd27c" providerId="LiveId" clId="{6A0A1FC1-0A3A-4467-B45B-656D20E987FA}" dt="2024-07-18T14:21:00.585" v="1174" actId="1076"/>
          <ac:spMkLst>
            <pc:docMk/>
            <pc:sldMk cId="314440392" sldId="289"/>
            <ac:spMk id="9" creationId="{B6776584-7727-7EF2-81C7-6C89DC9B9FF5}"/>
          </ac:spMkLst>
        </pc:spChg>
        <pc:spChg chg="add mod">
          <ac:chgData name="Dani del Río Alonso" userId="2509de95a29fd27c" providerId="LiveId" clId="{6A0A1FC1-0A3A-4467-B45B-656D20E987FA}" dt="2024-07-18T14:21:00.585" v="1174" actId="1076"/>
          <ac:spMkLst>
            <pc:docMk/>
            <pc:sldMk cId="314440392" sldId="289"/>
            <ac:spMk id="10" creationId="{B2CEFA29-1648-17FA-FC23-3E1EB60D9DDA}"/>
          </ac:spMkLst>
        </pc:spChg>
        <pc:spChg chg="add mod">
          <ac:chgData name="Dani del Río Alonso" userId="2509de95a29fd27c" providerId="LiveId" clId="{6A0A1FC1-0A3A-4467-B45B-656D20E987FA}" dt="2024-07-18T14:21:00.585" v="1174" actId="1076"/>
          <ac:spMkLst>
            <pc:docMk/>
            <pc:sldMk cId="314440392" sldId="289"/>
            <ac:spMk id="12" creationId="{A98057E1-5B3F-2469-2715-87524206D434}"/>
          </ac:spMkLst>
        </pc:spChg>
        <pc:spChg chg="add mod">
          <ac:chgData name="Dani del Río Alonso" userId="2509de95a29fd27c" providerId="LiveId" clId="{6A0A1FC1-0A3A-4467-B45B-656D20E987FA}" dt="2024-07-18T14:21:00.585" v="1174" actId="1076"/>
          <ac:spMkLst>
            <pc:docMk/>
            <pc:sldMk cId="314440392" sldId="289"/>
            <ac:spMk id="13" creationId="{882F7951-C8EA-20FA-5D69-AEDE2A7F0B76}"/>
          </ac:spMkLst>
        </pc:spChg>
        <pc:spChg chg="add mod">
          <ac:chgData name="Dani del Río Alonso" userId="2509de95a29fd27c" providerId="LiveId" clId="{6A0A1FC1-0A3A-4467-B45B-656D20E987FA}" dt="2024-07-18T14:24:52.969" v="1241" actId="1076"/>
          <ac:spMkLst>
            <pc:docMk/>
            <pc:sldMk cId="314440392" sldId="289"/>
            <ac:spMk id="14" creationId="{652E8909-BF4D-9D07-7C88-88D17E85C6AD}"/>
          </ac:spMkLst>
        </pc:spChg>
        <pc:spChg chg="add mod">
          <ac:chgData name="Dani del Río Alonso" userId="2509de95a29fd27c" providerId="LiveId" clId="{6A0A1FC1-0A3A-4467-B45B-656D20E987FA}" dt="2024-07-18T14:24:52.969" v="1241" actId="1076"/>
          <ac:spMkLst>
            <pc:docMk/>
            <pc:sldMk cId="314440392" sldId="289"/>
            <ac:spMk id="15" creationId="{01A9724F-2644-E2EB-31A2-B01F39C3900D}"/>
          </ac:spMkLst>
        </pc:spChg>
        <pc:spChg chg="add mod">
          <ac:chgData name="Dani del Río Alonso" userId="2509de95a29fd27c" providerId="LiveId" clId="{6A0A1FC1-0A3A-4467-B45B-656D20E987FA}" dt="2024-07-18T14:24:52.969" v="1241" actId="1076"/>
          <ac:spMkLst>
            <pc:docMk/>
            <pc:sldMk cId="314440392" sldId="289"/>
            <ac:spMk id="16" creationId="{B51B25FC-5E4A-8EEA-3A1D-AE5DAD53FBD1}"/>
          </ac:spMkLst>
        </pc:spChg>
        <pc:spChg chg="add mod">
          <ac:chgData name="Dani del Río Alonso" userId="2509de95a29fd27c" providerId="LiveId" clId="{6A0A1FC1-0A3A-4467-B45B-656D20E987FA}" dt="2024-07-18T14:24:52.969" v="1241" actId="1076"/>
          <ac:spMkLst>
            <pc:docMk/>
            <pc:sldMk cId="314440392" sldId="289"/>
            <ac:spMk id="18" creationId="{B07EE9E3-39E3-3903-AE0D-EC135E52DE47}"/>
          </ac:spMkLst>
        </pc:spChg>
        <pc:spChg chg="add del mod">
          <ac:chgData name="Dani del Río Alonso" userId="2509de95a29fd27c" providerId="LiveId" clId="{6A0A1FC1-0A3A-4467-B45B-656D20E987FA}" dt="2024-07-18T12:52:08.498" v="1138" actId="478"/>
          <ac:spMkLst>
            <pc:docMk/>
            <pc:sldMk cId="314440392" sldId="289"/>
            <ac:spMk id="20" creationId="{E8D4554F-848D-5341-F48D-C0AFCAB9E8C6}"/>
          </ac:spMkLst>
        </pc:spChg>
        <pc:spChg chg="add mod">
          <ac:chgData name="Dani del Río Alonso" userId="2509de95a29fd27c" providerId="LiveId" clId="{6A0A1FC1-0A3A-4467-B45B-656D20E987FA}" dt="2024-07-18T14:21:42.601" v="1187" actId="1076"/>
          <ac:spMkLst>
            <pc:docMk/>
            <pc:sldMk cId="314440392" sldId="289"/>
            <ac:spMk id="22" creationId="{4C0C5A52-8912-3A74-9C93-E95A4F9DD474}"/>
          </ac:spMkLst>
        </pc:spChg>
        <pc:spChg chg="add mod">
          <ac:chgData name="Dani del Río Alonso" userId="2509de95a29fd27c" providerId="LiveId" clId="{6A0A1FC1-0A3A-4467-B45B-656D20E987FA}" dt="2024-07-18T14:21:48.218" v="1189" actId="1076"/>
          <ac:spMkLst>
            <pc:docMk/>
            <pc:sldMk cId="314440392" sldId="289"/>
            <ac:spMk id="23" creationId="{565B0C32-5ECE-E6B4-65F9-68F7044C78E3}"/>
          </ac:spMkLst>
        </pc:spChg>
        <pc:spChg chg="add mod">
          <ac:chgData name="Dani del Río Alonso" userId="2509de95a29fd27c" providerId="LiveId" clId="{6A0A1FC1-0A3A-4467-B45B-656D20E987FA}" dt="2024-07-18T14:22:50.416" v="1209" actId="1076"/>
          <ac:spMkLst>
            <pc:docMk/>
            <pc:sldMk cId="314440392" sldId="289"/>
            <ac:spMk id="24" creationId="{CA9987A9-2EC9-2DFF-C2A0-F2173BDFBDEA}"/>
          </ac:spMkLst>
        </pc:spChg>
        <pc:spChg chg="add mod">
          <ac:chgData name="Dani del Río Alonso" userId="2509de95a29fd27c" providerId="LiveId" clId="{6A0A1FC1-0A3A-4467-B45B-656D20E987FA}" dt="2024-07-18T14:24:52.969" v="1241" actId="1076"/>
          <ac:spMkLst>
            <pc:docMk/>
            <pc:sldMk cId="314440392" sldId="289"/>
            <ac:spMk id="25" creationId="{408F9942-E264-147A-CCDC-3CFB1DBB9A0D}"/>
          </ac:spMkLst>
        </pc:spChg>
        <pc:spChg chg="add mod">
          <ac:chgData name="Dani del Río Alonso" userId="2509de95a29fd27c" providerId="LiveId" clId="{6A0A1FC1-0A3A-4467-B45B-656D20E987FA}" dt="2024-07-18T14:22:56.249" v="1211" actId="5793"/>
          <ac:spMkLst>
            <pc:docMk/>
            <pc:sldMk cId="314440392" sldId="289"/>
            <ac:spMk id="26" creationId="{FA434452-6D89-31F1-9114-A2769E14D0C6}"/>
          </ac:spMkLst>
        </pc:spChg>
        <pc:spChg chg="add mod">
          <ac:chgData name="Dani del Río Alonso" userId="2509de95a29fd27c" providerId="LiveId" clId="{6A0A1FC1-0A3A-4467-B45B-656D20E987FA}" dt="2024-07-18T14:23:08.345" v="1213" actId="1076"/>
          <ac:spMkLst>
            <pc:docMk/>
            <pc:sldMk cId="314440392" sldId="289"/>
            <ac:spMk id="27" creationId="{53395F2C-FC7C-136B-2BBC-0A7220BFA751}"/>
          </ac:spMkLst>
        </pc:spChg>
        <pc:spChg chg="add mod">
          <ac:chgData name="Dani del Río Alonso" userId="2509de95a29fd27c" providerId="LiveId" clId="{6A0A1FC1-0A3A-4467-B45B-656D20E987FA}" dt="2024-07-18T14:24:52.969" v="1241" actId="1076"/>
          <ac:spMkLst>
            <pc:docMk/>
            <pc:sldMk cId="314440392" sldId="289"/>
            <ac:spMk id="28" creationId="{13BD8C7B-CAE5-5F8A-276B-FC8AFE6D22EB}"/>
          </ac:spMkLst>
        </pc:spChg>
        <pc:spChg chg="add mod">
          <ac:chgData name="Dani del Río Alonso" userId="2509de95a29fd27c" providerId="LiveId" clId="{6A0A1FC1-0A3A-4467-B45B-656D20E987FA}" dt="2024-07-18T14:24:52.969" v="1241" actId="1076"/>
          <ac:spMkLst>
            <pc:docMk/>
            <pc:sldMk cId="314440392" sldId="289"/>
            <ac:spMk id="29" creationId="{2A86FDE7-4E15-AE7C-26F3-B0905D8B1892}"/>
          </ac:spMkLst>
        </pc:spChg>
        <pc:spChg chg="add mod">
          <ac:chgData name="Dani del Río Alonso" userId="2509de95a29fd27c" providerId="LiveId" clId="{6A0A1FC1-0A3A-4467-B45B-656D20E987FA}" dt="2024-07-18T14:26:52.554" v="1243" actId="1076"/>
          <ac:spMkLst>
            <pc:docMk/>
            <pc:sldMk cId="314440392" sldId="289"/>
            <ac:spMk id="30" creationId="{398FFAB2-231E-3145-4D04-4B448372C939}"/>
          </ac:spMkLst>
        </pc:spChg>
        <pc:spChg chg="add mod ord">
          <ac:chgData name="Dani del Río Alonso" userId="2509de95a29fd27c" providerId="LiveId" clId="{6A0A1FC1-0A3A-4467-B45B-656D20E987FA}" dt="2024-07-18T14:27:15.887" v="1247" actId="1076"/>
          <ac:spMkLst>
            <pc:docMk/>
            <pc:sldMk cId="314440392" sldId="289"/>
            <ac:spMk id="31" creationId="{2777C84B-778B-1FDE-9B12-25F9A9BDB4F6}"/>
          </ac:spMkLst>
        </pc:spChg>
        <pc:picChg chg="del mod">
          <ac:chgData name="Dani del Río Alonso" userId="2509de95a29fd27c" providerId="LiveId" clId="{6A0A1FC1-0A3A-4467-B45B-656D20E987FA}" dt="2024-07-18T12:52:25.577" v="1146" actId="478"/>
          <ac:picMkLst>
            <pc:docMk/>
            <pc:sldMk cId="314440392" sldId="289"/>
            <ac:picMk id="19" creationId="{99FFA0E7-4553-6F41-A0EC-451BBE0CEDB2}"/>
          </ac:picMkLst>
        </pc:picChg>
      </pc:sldChg>
      <pc:sldChg chg="modSp mod">
        <pc:chgData name="Dani del Río Alonso" userId="2509de95a29fd27c" providerId="LiveId" clId="{6A0A1FC1-0A3A-4467-B45B-656D20E987FA}" dt="2024-07-17T21:10:39.843" v="15" actId="20577"/>
        <pc:sldMkLst>
          <pc:docMk/>
          <pc:sldMk cId="2897619490" sldId="293"/>
        </pc:sldMkLst>
        <pc:spChg chg="mod">
          <ac:chgData name="Dani del Río Alonso" userId="2509de95a29fd27c" providerId="LiveId" clId="{6A0A1FC1-0A3A-4467-B45B-656D20E987FA}" dt="2024-07-17T21:10:39.843" v="15" actId="20577"/>
          <ac:spMkLst>
            <pc:docMk/>
            <pc:sldMk cId="2897619490" sldId="293"/>
            <ac:spMk id="6" creationId="{9BE7E655-DBBE-1E38-D543-EB34028F2F2B}"/>
          </ac:spMkLst>
        </pc:spChg>
        <pc:picChg chg="mod">
          <ac:chgData name="Dani del Río Alonso" userId="2509de95a29fd27c" providerId="LiveId" clId="{6A0A1FC1-0A3A-4467-B45B-656D20E987FA}" dt="2024-07-17T21:10:32.491" v="1" actId="1076"/>
          <ac:picMkLst>
            <pc:docMk/>
            <pc:sldMk cId="2897619490" sldId="293"/>
            <ac:picMk id="10" creationId="{CFA334C4-5F6E-1A53-9669-F93791EC3B9D}"/>
          </ac:picMkLst>
        </pc:picChg>
        <pc:picChg chg="mod">
          <ac:chgData name="Dani del Río Alonso" userId="2509de95a29fd27c" providerId="LiveId" clId="{6A0A1FC1-0A3A-4467-B45B-656D20E987FA}" dt="2024-07-17T21:10:33.826" v="2" actId="1076"/>
          <ac:picMkLst>
            <pc:docMk/>
            <pc:sldMk cId="2897619490" sldId="293"/>
            <ac:picMk id="12" creationId="{DB0A0299-C811-E7FF-F9BF-86B1703EE9B8}"/>
          </ac:picMkLst>
        </pc:picChg>
      </pc:sldChg>
      <pc:sldChg chg="addSp delSp modSp mod">
        <pc:chgData name="Dani del Río Alonso" userId="2509de95a29fd27c" providerId="LiveId" clId="{6A0A1FC1-0A3A-4467-B45B-656D20E987FA}" dt="2024-07-18T16:40:45.147" v="1381" actId="14100"/>
        <pc:sldMkLst>
          <pc:docMk/>
          <pc:sldMk cId="3450561473" sldId="294"/>
        </pc:sldMkLst>
        <pc:spChg chg="mod">
          <ac:chgData name="Dani del Río Alonso" userId="2509de95a29fd27c" providerId="LiveId" clId="{6A0A1FC1-0A3A-4467-B45B-656D20E987FA}" dt="2024-07-18T16:40:45.147" v="1381" actId="14100"/>
          <ac:spMkLst>
            <pc:docMk/>
            <pc:sldMk cId="3450561473" sldId="294"/>
            <ac:spMk id="3" creationId="{AEB63B3E-3B34-009F-44F8-0609F469D953}"/>
          </ac:spMkLst>
        </pc:spChg>
        <pc:spChg chg="mod">
          <ac:chgData name="Dani del Río Alonso" userId="2509de95a29fd27c" providerId="LiveId" clId="{6A0A1FC1-0A3A-4467-B45B-656D20E987FA}" dt="2024-07-18T10:41:12.978" v="525" actId="1076"/>
          <ac:spMkLst>
            <pc:docMk/>
            <pc:sldMk cId="3450561473" sldId="294"/>
            <ac:spMk id="4" creationId="{C6B8E9C4-ABBD-224C-4E21-654E4E9A6AA7}"/>
          </ac:spMkLst>
        </pc:spChg>
        <pc:spChg chg="add mod">
          <ac:chgData name="Dani del Río Alonso" userId="2509de95a29fd27c" providerId="LiveId" clId="{6A0A1FC1-0A3A-4467-B45B-656D20E987FA}" dt="2024-07-18T10:41:18.608" v="526" actId="1076"/>
          <ac:spMkLst>
            <pc:docMk/>
            <pc:sldMk cId="3450561473" sldId="294"/>
            <ac:spMk id="5" creationId="{64B6FA87-8B3C-5632-B43C-BAEBDEEFBBEA}"/>
          </ac:spMkLst>
        </pc:spChg>
        <pc:spChg chg="add mod">
          <ac:chgData name="Dani del Río Alonso" userId="2509de95a29fd27c" providerId="LiveId" clId="{6A0A1FC1-0A3A-4467-B45B-656D20E987FA}" dt="2024-07-18T10:41:25.072" v="527" actId="1076"/>
          <ac:spMkLst>
            <pc:docMk/>
            <pc:sldMk cId="3450561473" sldId="294"/>
            <ac:spMk id="7" creationId="{E74B31D9-8098-A3F9-AAAF-786040228048}"/>
          </ac:spMkLst>
        </pc:spChg>
        <pc:spChg chg="del">
          <ac:chgData name="Dani del Río Alonso" userId="2509de95a29fd27c" providerId="LiveId" clId="{6A0A1FC1-0A3A-4467-B45B-656D20E987FA}" dt="2024-07-18T10:37:38.324" v="508" actId="478"/>
          <ac:spMkLst>
            <pc:docMk/>
            <pc:sldMk cId="3450561473" sldId="294"/>
            <ac:spMk id="12" creationId="{7B98E5A4-A658-5BFF-0AB8-17870C8C1FF5}"/>
          </ac:spMkLst>
        </pc:spChg>
        <pc:spChg chg="del">
          <ac:chgData name="Dani del Río Alonso" userId="2509de95a29fd27c" providerId="LiveId" clId="{6A0A1FC1-0A3A-4467-B45B-656D20E987FA}" dt="2024-07-18T10:38:59.389" v="520" actId="478"/>
          <ac:spMkLst>
            <pc:docMk/>
            <pc:sldMk cId="3450561473" sldId="294"/>
            <ac:spMk id="14" creationId="{F4DDA0AA-1109-73C1-9FF7-9B833FBD54C7}"/>
          </ac:spMkLst>
        </pc:spChg>
        <pc:picChg chg="mod">
          <ac:chgData name="Dani del Río Alonso" userId="2509de95a29fd27c" providerId="LiveId" clId="{6A0A1FC1-0A3A-4467-B45B-656D20E987FA}" dt="2024-07-18T10:41:28.960" v="528" actId="1076"/>
          <ac:picMkLst>
            <pc:docMk/>
            <pc:sldMk cId="3450561473" sldId="294"/>
            <ac:picMk id="10" creationId="{469A0D84-B62D-46A9-E5AD-60D38A46BC69}"/>
          </ac:picMkLst>
        </pc:picChg>
      </pc:sldChg>
      <pc:sldChg chg="addSp delSp modSp mod ord">
        <pc:chgData name="Dani del Río Alonso" userId="2509de95a29fd27c" providerId="LiveId" clId="{6A0A1FC1-0A3A-4467-B45B-656D20E987FA}" dt="2024-07-18T16:56:50.384" v="1480"/>
        <pc:sldMkLst>
          <pc:docMk/>
          <pc:sldMk cId="1635019228" sldId="296"/>
        </pc:sldMkLst>
        <pc:spChg chg="mod">
          <ac:chgData name="Dani del Río Alonso" userId="2509de95a29fd27c" providerId="LiveId" clId="{6A0A1FC1-0A3A-4467-B45B-656D20E987FA}" dt="2024-07-18T16:37:01.012" v="1366" actId="1076"/>
          <ac:spMkLst>
            <pc:docMk/>
            <pc:sldMk cId="1635019228" sldId="296"/>
            <ac:spMk id="16" creationId="{573CA0E7-0BA9-500F-A4D5-C143D52445BF}"/>
          </ac:spMkLst>
        </pc:spChg>
        <pc:picChg chg="add mod">
          <ac:chgData name="Dani del Río Alonso" userId="2509de95a29fd27c" providerId="LiveId" clId="{6A0A1FC1-0A3A-4467-B45B-656D20E987FA}" dt="2024-07-18T16:36:35.805" v="1363" actId="1076"/>
          <ac:picMkLst>
            <pc:docMk/>
            <pc:sldMk cId="1635019228" sldId="296"/>
            <ac:picMk id="2" creationId="{7286477C-6395-5D7F-06A2-848DB3DE61CD}"/>
          </ac:picMkLst>
        </pc:picChg>
        <pc:picChg chg="del">
          <ac:chgData name="Dani del Río Alonso" userId="2509de95a29fd27c" providerId="LiveId" clId="{6A0A1FC1-0A3A-4467-B45B-656D20E987FA}" dt="2024-07-18T16:36:18.475" v="1360" actId="478"/>
          <ac:picMkLst>
            <pc:docMk/>
            <pc:sldMk cId="1635019228" sldId="296"/>
            <ac:picMk id="12" creationId="{790BF1D3-F04B-C64D-A6B7-3B8B8A6E567F}"/>
          </ac:picMkLst>
        </pc:picChg>
      </pc:sldChg>
      <pc:sldChg chg="ord">
        <pc:chgData name="Dani del Río Alonso" userId="2509de95a29fd27c" providerId="LiveId" clId="{6A0A1FC1-0A3A-4467-B45B-656D20E987FA}" dt="2024-07-18T16:56:50.384" v="1480"/>
        <pc:sldMkLst>
          <pc:docMk/>
          <pc:sldMk cId="2985289219" sldId="297"/>
        </pc:sldMkLst>
      </pc:sldChg>
      <pc:sldChg chg="del">
        <pc:chgData name="Dani del Río Alonso" userId="2509de95a29fd27c" providerId="LiveId" clId="{6A0A1FC1-0A3A-4467-B45B-656D20E987FA}" dt="2024-07-18T12:54:17.348" v="1147" actId="47"/>
        <pc:sldMkLst>
          <pc:docMk/>
          <pc:sldMk cId="817874962" sldId="298"/>
        </pc:sldMkLst>
      </pc:sldChg>
      <pc:sldChg chg="addSp delSp modSp mod">
        <pc:chgData name="Dani del Río Alonso" userId="2509de95a29fd27c" providerId="LiveId" clId="{6A0A1FC1-0A3A-4467-B45B-656D20E987FA}" dt="2024-07-18T14:29:21.080" v="1251" actId="1076"/>
        <pc:sldMkLst>
          <pc:docMk/>
          <pc:sldMk cId="18842144" sldId="299"/>
        </pc:sldMkLst>
        <pc:graphicFrameChg chg="add mod">
          <ac:chgData name="Dani del Río Alonso" userId="2509de95a29fd27c" providerId="LiveId" clId="{6A0A1FC1-0A3A-4467-B45B-656D20E987FA}" dt="2024-07-18T14:29:05.217" v="1249"/>
          <ac:graphicFrameMkLst>
            <pc:docMk/>
            <pc:sldMk cId="18842144" sldId="299"/>
            <ac:graphicFrameMk id="5" creationId="{31E93AA8-0BC9-81BE-FB2C-C5104CC5AD68}"/>
          </ac:graphicFrameMkLst>
        </pc:graphicFrameChg>
        <pc:picChg chg="add del mod">
          <ac:chgData name="Dani del Río Alonso" userId="2509de95a29fd27c" providerId="LiveId" clId="{6A0A1FC1-0A3A-4467-B45B-656D20E987FA}" dt="2024-07-18T14:29:04.729" v="1248" actId="478"/>
          <ac:picMkLst>
            <pc:docMk/>
            <pc:sldMk cId="18842144" sldId="299"/>
            <ac:picMk id="4" creationId="{FE1F1347-B1C1-32B2-E75D-6187B2EFC0F9}"/>
          </ac:picMkLst>
        </pc:picChg>
        <pc:picChg chg="add mod">
          <ac:chgData name="Dani del Río Alonso" userId="2509de95a29fd27c" providerId="LiveId" clId="{6A0A1FC1-0A3A-4467-B45B-656D20E987FA}" dt="2024-07-18T14:29:21.080" v="1251" actId="1076"/>
          <ac:picMkLst>
            <pc:docMk/>
            <pc:sldMk cId="18842144" sldId="299"/>
            <ac:picMk id="7" creationId="{6B755289-FDB3-FF4B-EDD1-D737D199BBC7}"/>
          </ac:picMkLst>
        </pc:picChg>
        <pc:picChg chg="del mod">
          <ac:chgData name="Dani del Río Alonso" userId="2509de95a29fd27c" providerId="LiveId" clId="{6A0A1FC1-0A3A-4467-B45B-656D20E987FA}" dt="2024-07-18T14:19:36.785" v="1169" actId="478"/>
          <ac:picMkLst>
            <pc:docMk/>
            <pc:sldMk cId="18842144" sldId="299"/>
            <ac:picMk id="12" creationId="{CBEB189D-4A7B-3FA5-7E17-FBAA08F3C995}"/>
          </ac:picMkLst>
        </pc:picChg>
      </pc:sldChg>
      <pc:sldChg chg="addSp delSp modSp add mod addCm">
        <pc:chgData name="Dani del Río Alonso" userId="2509de95a29fd27c" providerId="LiveId" clId="{6A0A1FC1-0A3A-4467-B45B-656D20E987FA}" dt="2024-07-18T10:41:55.617" v="534" actId="14100"/>
        <pc:sldMkLst>
          <pc:docMk/>
          <pc:sldMk cId="3349208411" sldId="300"/>
        </pc:sldMkLst>
        <pc:spChg chg="mod">
          <ac:chgData name="Dani del Río Alonso" userId="2509de95a29fd27c" providerId="LiveId" clId="{6A0A1FC1-0A3A-4467-B45B-656D20E987FA}" dt="2024-07-18T10:41:55.617" v="534" actId="14100"/>
          <ac:spMkLst>
            <pc:docMk/>
            <pc:sldMk cId="3349208411" sldId="300"/>
            <ac:spMk id="5" creationId="{D88CCE86-A02F-FB0D-377F-BAAD08CD6E77}"/>
          </ac:spMkLst>
        </pc:spChg>
        <pc:picChg chg="del">
          <ac:chgData name="Dani del Río Alonso" userId="2509de95a29fd27c" providerId="LiveId" clId="{6A0A1FC1-0A3A-4467-B45B-656D20E987FA}" dt="2024-07-18T09:46:04.081" v="266" actId="478"/>
          <ac:picMkLst>
            <pc:docMk/>
            <pc:sldMk cId="3349208411" sldId="300"/>
            <ac:picMk id="3" creationId="{16E056B4-B4B2-7E60-88B2-23ECA230CCEF}"/>
          </ac:picMkLst>
        </pc:picChg>
        <pc:picChg chg="add mod">
          <ac:chgData name="Dani del Río Alonso" userId="2509de95a29fd27c" providerId="LiveId" clId="{6A0A1FC1-0A3A-4467-B45B-656D20E987FA}" dt="2024-07-18T09:46:22.103" v="269" actId="1076"/>
          <ac:picMkLst>
            <pc:docMk/>
            <pc:sldMk cId="3349208411" sldId="300"/>
            <ac:picMk id="4" creationId="{FCD3E06E-1BE9-229A-24F7-DED0FC968D4A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xmlns="" chg="add">
              <pc226:chgData name="Dani del Río Alonso" userId="2509de95a29fd27c" providerId="LiveId" clId="{6A0A1FC1-0A3A-4467-B45B-656D20E987FA}" dt="2024-07-18T09:56:23.609" v="403"/>
              <pc2:cmMkLst xmlns:pc2="http://schemas.microsoft.com/office/powerpoint/2019/9/main/command">
                <pc:docMk/>
                <pc:sldMk cId="3349208411" sldId="300"/>
                <pc2:cmMk id="{FFD03D0A-CD1E-40B5-9604-20B3ECD9E965}"/>
              </pc2:cmMkLst>
            </pc226:cmChg>
          </p:ext>
        </pc:extLst>
      </pc:sldChg>
      <pc:sldChg chg="addSp delSp modSp add mod">
        <pc:chgData name="Dani del Río Alonso" userId="2509de95a29fd27c" providerId="LiveId" clId="{6A0A1FC1-0A3A-4467-B45B-656D20E987FA}" dt="2024-07-18T12:13:42.171" v="546" actId="1076"/>
        <pc:sldMkLst>
          <pc:docMk/>
          <pc:sldMk cId="161717013" sldId="301"/>
        </pc:sldMkLst>
        <pc:spChg chg="mod">
          <ac:chgData name="Dani del Río Alonso" userId="2509de95a29fd27c" providerId="LiveId" clId="{6A0A1FC1-0A3A-4467-B45B-656D20E987FA}" dt="2024-07-18T12:13:42.171" v="546" actId="1076"/>
          <ac:spMkLst>
            <pc:docMk/>
            <pc:sldMk cId="161717013" sldId="301"/>
            <ac:spMk id="5" creationId="{D88CCE86-A02F-FB0D-377F-BAAD08CD6E77}"/>
          </ac:spMkLst>
        </pc:spChg>
        <pc:picChg chg="add del mod">
          <ac:chgData name="Dani del Río Alonso" userId="2509de95a29fd27c" providerId="LiveId" clId="{6A0A1FC1-0A3A-4467-B45B-656D20E987FA}" dt="2024-07-18T12:13:12.694" v="541" actId="478"/>
          <ac:picMkLst>
            <pc:docMk/>
            <pc:sldMk cId="161717013" sldId="301"/>
            <ac:picMk id="3" creationId="{C34AC062-B9AB-876F-E534-4FB73A03B794}"/>
          </ac:picMkLst>
        </pc:picChg>
        <pc:picChg chg="del">
          <ac:chgData name="Dani del Río Alonso" userId="2509de95a29fd27c" providerId="LiveId" clId="{6A0A1FC1-0A3A-4467-B45B-656D20E987FA}" dt="2024-07-18T12:11:09.449" v="536" actId="478"/>
          <ac:picMkLst>
            <pc:docMk/>
            <pc:sldMk cId="161717013" sldId="301"/>
            <ac:picMk id="4" creationId="{FCD3E06E-1BE9-229A-24F7-DED0FC968D4A}"/>
          </ac:picMkLst>
        </pc:picChg>
        <pc:picChg chg="add mod">
          <ac:chgData name="Dani del Río Alonso" userId="2509de95a29fd27c" providerId="LiveId" clId="{6A0A1FC1-0A3A-4467-B45B-656D20E987FA}" dt="2024-07-18T12:13:38.155" v="545" actId="1076"/>
          <ac:picMkLst>
            <pc:docMk/>
            <pc:sldMk cId="161717013" sldId="301"/>
            <ac:picMk id="7" creationId="{162828FC-669D-298F-CFC8-CDEECBCA02CC}"/>
          </ac:picMkLst>
        </pc:picChg>
      </pc:sldChg>
      <pc:sldChg chg="new del">
        <pc:chgData name="Dani del Río Alonso" userId="2509de95a29fd27c" providerId="LiveId" clId="{6A0A1FC1-0A3A-4467-B45B-656D20E987FA}" dt="2024-07-18T10:41:51.276" v="533" actId="680"/>
        <pc:sldMkLst>
          <pc:docMk/>
          <pc:sldMk cId="2237638181" sldId="301"/>
        </pc:sldMkLst>
      </pc:sldChg>
      <pc:sldChg chg="addSp delSp modSp add mod ord">
        <pc:chgData name="Dani del Río Alonso" userId="2509de95a29fd27c" providerId="LiveId" clId="{6A0A1FC1-0A3A-4467-B45B-656D20E987FA}" dt="2024-07-18T17:18:10.733" v="1636" actId="27636"/>
        <pc:sldMkLst>
          <pc:docMk/>
          <pc:sldMk cId="4281967255" sldId="302"/>
        </pc:sldMkLst>
        <pc:spChg chg="del">
          <ac:chgData name="Dani del Río Alonso" userId="2509de95a29fd27c" providerId="LiveId" clId="{6A0A1FC1-0A3A-4467-B45B-656D20E987FA}" dt="2024-07-18T12:16:31.378" v="560" actId="478"/>
          <ac:spMkLst>
            <pc:docMk/>
            <pc:sldMk cId="4281967255" sldId="302"/>
            <ac:spMk id="2" creationId="{338A15DE-D135-0710-9984-A0A55E960CB0}"/>
          </ac:spMkLst>
        </pc:spChg>
        <pc:spChg chg="add del mod">
          <ac:chgData name="Dani del Río Alonso" userId="2509de95a29fd27c" providerId="LiveId" clId="{6A0A1FC1-0A3A-4467-B45B-656D20E987FA}" dt="2024-07-18T12:16:29.568" v="559" actId="478"/>
          <ac:spMkLst>
            <pc:docMk/>
            <pc:sldMk cId="4281967255" sldId="302"/>
            <ac:spMk id="12" creationId="{7948036B-F8F7-A19F-F4DF-9E724EB50329}"/>
          </ac:spMkLst>
        </pc:spChg>
        <pc:spChg chg="add del mod">
          <ac:chgData name="Dani del Río Alonso" userId="2509de95a29fd27c" providerId="LiveId" clId="{6A0A1FC1-0A3A-4467-B45B-656D20E987FA}" dt="2024-07-18T12:16:34.326" v="561" actId="478"/>
          <ac:spMkLst>
            <pc:docMk/>
            <pc:sldMk cId="4281967255" sldId="302"/>
            <ac:spMk id="14" creationId="{E4C75F51-9790-FFF0-AA13-F931E210F3EC}"/>
          </ac:spMkLst>
        </pc:spChg>
        <pc:spChg chg="add mod">
          <ac:chgData name="Dani del Río Alonso" userId="2509de95a29fd27c" providerId="LiveId" clId="{6A0A1FC1-0A3A-4467-B45B-656D20E987FA}" dt="2024-07-18T17:18:10.733" v="1636" actId="27636"/>
          <ac:spMkLst>
            <pc:docMk/>
            <pc:sldMk cId="4281967255" sldId="302"/>
            <ac:spMk id="15" creationId="{7535A5DB-362E-F764-7597-3B8685AC7BD2}"/>
          </ac:spMkLst>
        </pc:spChg>
        <pc:spChg chg="add mod">
          <ac:chgData name="Dani del Río Alonso" userId="2509de95a29fd27c" providerId="LiveId" clId="{6A0A1FC1-0A3A-4467-B45B-656D20E987FA}" dt="2024-07-18T12:16:57.742" v="565" actId="1076"/>
          <ac:spMkLst>
            <pc:docMk/>
            <pc:sldMk cId="4281967255" sldId="302"/>
            <ac:spMk id="17" creationId="{25F7E10C-988E-4EB2-4DFA-BCEF49DE2471}"/>
          </ac:spMkLst>
        </pc:spChg>
        <pc:spChg chg="add mod">
          <ac:chgData name="Dani del Río Alonso" userId="2509de95a29fd27c" providerId="LiveId" clId="{6A0A1FC1-0A3A-4467-B45B-656D20E987FA}" dt="2024-07-18T12:16:47.734" v="564"/>
          <ac:spMkLst>
            <pc:docMk/>
            <pc:sldMk cId="4281967255" sldId="302"/>
            <ac:spMk id="18" creationId="{8CD532B9-7686-36BA-3B66-E4E6C1718189}"/>
          </ac:spMkLst>
        </pc:spChg>
        <pc:spChg chg="mod">
          <ac:chgData name="Dani del Río Alonso" userId="2509de95a29fd27c" providerId="LiveId" clId="{6A0A1FC1-0A3A-4467-B45B-656D20E987FA}" dt="2024-07-18T12:17:14.529" v="568"/>
          <ac:spMkLst>
            <pc:docMk/>
            <pc:sldMk cId="4281967255" sldId="302"/>
            <ac:spMk id="21" creationId="{4A9679FF-A152-3D06-6718-7B386D4FAAF0}"/>
          </ac:spMkLst>
        </pc:spChg>
        <pc:spChg chg="mod">
          <ac:chgData name="Dani del Río Alonso" userId="2509de95a29fd27c" providerId="LiveId" clId="{6A0A1FC1-0A3A-4467-B45B-656D20E987FA}" dt="2024-07-18T12:17:14.529" v="568"/>
          <ac:spMkLst>
            <pc:docMk/>
            <pc:sldMk cId="4281967255" sldId="302"/>
            <ac:spMk id="22" creationId="{77F3EF17-63CA-E65A-51AC-7988487E5B61}"/>
          </ac:spMkLst>
        </pc:spChg>
        <pc:spChg chg="mod">
          <ac:chgData name="Dani del Río Alonso" userId="2509de95a29fd27c" providerId="LiveId" clId="{6A0A1FC1-0A3A-4467-B45B-656D20E987FA}" dt="2024-07-18T12:17:14.529" v="568"/>
          <ac:spMkLst>
            <pc:docMk/>
            <pc:sldMk cId="4281967255" sldId="302"/>
            <ac:spMk id="23" creationId="{42B0303A-1532-403B-111F-C7C075D8E777}"/>
          </ac:spMkLst>
        </pc:spChg>
        <pc:spChg chg="add mod ord">
          <ac:chgData name="Dani del Río Alonso" userId="2509de95a29fd27c" providerId="LiveId" clId="{6A0A1FC1-0A3A-4467-B45B-656D20E987FA}" dt="2024-07-18T12:17:42.528" v="579" actId="171"/>
          <ac:spMkLst>
            <pc:docMk/>
            <pc:sldMk cId="4281967255" sldId="302"/>
            <ac:spMk id="24" creationId="{82C173EB-8B9D-60CA-EF2F-5D7EFC04DAA4}"/>
          </ac:spMkLst>
        </pc:spChg>
        <pc:grpChg chg="mod">
          <ac:chgData name="Dani del Río Alonso" userId="2509de95a29fd27c" providerId="LiveId" clId="{6A0A1FC1-0A3A-4467-B45B-656D20E987FA}" dt="2024-07-18T12:42:11.332" v="920" actId="1076"/>
          <ac:grpSpMkLst>
            <pc:docMk/>
            <pc:sldMk cId="4281967255" sldId="302"/>
            <ac:grpSpMk id="4" creationId="{21106B59-80B8-CEED-0BCA-BC3F80A85FEA}"/>
          </ac:grpSpMkLst>
        </pc:grpChg>
        <pc:grpChg chg="add mod">
          <ac:chgData name="Dani del Río Alonso" userId="2509de95a29fd27c" providerId="LiveId" clId="{6A0A1FC1-0A3A-4467-B45B-656D20E987FA}" dt="2024-07-18T12:40:20.836" v="896" actId="1076"/>
          <ac:grpSpMkLst>
            <pc:docMk/>
            <pc:sldMk cId="4281967255" sldId="302"/>
            <ac:grpSpMk id="19" creationId="{B5537528-FCE3-58E4-F913-0174844D0C74}"/>
          </ac:grpSpMkLst>
        </pc:grpChg>
        <pc:picChg chg="add mod">
          <ac:chgData name="Dani del Río Alonso" userId="2509de95a29fd27c" providerId="LiveId" clId="{6A0A1FC1-0A3A-4467-B45B-656D20E987FA}" dt="2024-07-18T12:15:34.693" v="553" actId="1076"/>
          <ac:picMkLst>
            <pc:docMk/>
            <pc:sldMk cId="4281967255" sldId="302"/>
            <ac:picMk id="3" creationId="{D405DDBA-77D4-8245-F0C9-3C23345CA30E}"/>
          </ac:picMkLst>
        </pc:picChg>
        <pc:picChg chg="add mod">
          <ac:chgData name="Dani del Río Alonso" userId="2509de95a29fd27c" providerId="LiveId" clId="{6A0A1FC1-0A3A-4467-B45B-656D20E987FA}" dt="2024-07-18T12:15:34.693" v="553" actId="1076"/>
          <ac:picMkLst>
            <pc:docMk/>
            <pc:sldMk cId="4281967255" sldId="302"/>
            <ac:picMk id="5" creationId="{05DBCBAE-FB70-4F72-F000-F0BBF0D3728F}"/>
          </ac:picMkLst>
        </pc:picChg>
        <pc:picChg chg="add del mod">
          <ac:chgData name="Dani del Río Alonso" userId="2509de95a29fd27c" providerId="LiveId" clId="{6A0A1FC1-0A3A-4467-B45B-656D20E987FA}" dt="2024-07-18T12:16:28.083" v="558" actId="478"/>
          <ac:picMkLst>
            <pc:docMk/>
            <pc:sldMk cId="4281967255" sldId="302"/>
            <ac:picMk id="10" creationId="{07178884-6A69-F4AC-7DA7-3DABE996D128}"/>
          </ac:picMkLst>
        </pc:picChg>
        <pc:picChg chg="del">
          <ac:chgData name="Dani del Río Alonso" userId="2509de95a29fd27c" providerId="LiveId" clId="{6A0A1FC1-0A3A-4467-B45B-656D20E987FA}" dt="2024-07-18T12:15:28.326" v="550" actId="478"/>
          <ac:picMkLst>
            <pc:docMk/>
            <pc:sldMk cId="4281967255" sldId="302"/>
            <ac:picMk id="16" creationId="{2EC211AD-CE49-6533-0184-64A01D946FC1}"/>
          </ac:picMkLst>
        </pc:picChg>
        <pc:picChg chg="mod">
          <ac:chgData name="Dani del Río Alonso" userId="2509de95a29fd27c" providerId="LiveId" clId="{6A0A1FC1-0A3A-4467-B45B-656D20E987FA}" dt="2024-07-18T12:40:17.140" v="895" actId="1076"/>
          <ac:picMkLst>
            <pc:docMk/>
            <pc:sldMk cId="4281967255" sldId="302"/>
            <ac:picMk id="20" creationId="{A7019768-5E2A-F9D1-62D6-EC7C5F0BBEC9}"/>
          </ac:picMkLst>
        </pc:picChg>
        <pc:picChg chg="add del mod">
          <ac:chgData name="Dani del Río Alonso" userId="2509de95a29fd27c" providerId="LiveId" clId="{6A0A1FC1-0A3A-4467-B45B-656D20E987FA}" dt="2024-07-18T16:58:55.052" v="1484" actId="478"/>
          <ac:picMkLst>
            <pc:docMk/>
            <pc:sldMk cId="4281967255" sldId="302"/>
            <ac:picMk id="25" creationId="{EE6100D0-31A1-A14A-D9BA-DB862D60B52E}"/>
          </ac:picMkLst>
        </pc:picChg>
        <pc:picChg chg="add mod">
          <ac:chgData name="Dani del Río Alonso" userId="2509de95a29fd27c" providerId="LiveId" clId="{6A0A1FC1-0A3A-4467-B45B-656D20E987FA}" dt="2024-07-18T16:59:02.628" v="1486" actId="1076"/>
          <ac:picMkLst>
            <pc:docMk/>
            <pc:sldMk cId="4281967255" sldId="302"/>
            <ac:picMk id="27" creationId="{68AE0623-0A40-BEF8-702F-EB2662277BE0}"/>
          </ac:picMkLst>
        </pc:picChg>
        <pc:picChg chg="add mod">
          <ac:chgData name="Dani del Río Alonso" userId="2509de95a29fd27c" providerId="LiveId" clId="{6A0A1FC1-0A3A-4467-B45B-656D20E987FA}" dt="2024-07-18T17:01:36.901" v="1523" actId="1076"/>
          <ac:picMkLst>
            <pc:docMk/>
            <pc:sldMk cId="4281967255" sldId="302"/>
            <ac:picMk id="29" creationId="{9C01840D-230D-1C26-8559-BA34FA2BA732}"/>
          </ac:picMkLst>
        </pc:picChg>
        <pc:picChg chg="add del">
          <ac:chgData name="Dani del Río Alonso" userId="2509de95a29fd27c" providerId="LiveId" clId="{6A0A1FC1-0A3A-4467-B45B-656D20E987FA}" dt="2024-07-18T16:58:55.052" v="1484" actId="478"/>
          <ac:picMkLst>
            <pc:docMk/>
            <pc:sldMk cId="4281967255" sldId="302"/>
            <ac:picMk id="6146" creationId="{029D4D19-3BB8-F491-6EE2-3DEC53883817}"/>
          </ac:picMkLst>
        </pc:picChg>
      </pc:sldChg>
      <pc:sldChg chg="addSp delSp modSp add del mod addCm">
        <pc:chgData name="Dani del Río Alonso" userId="2509de95a29fd27c" providerId="LiveId" clId="{6A0A1FC1-0A3A-4467-B45B-656D20E987FA}" dt="2024-07-18T14:12:41.565" v="1168" actId="47"/>
        <pc:sldMkLst>
          <pc:docMk/>
          <pc:sldMk cId="887331460" sldId="303"/>
        </pc:sldMkLst>
        <pc:spChg chg="add">
          <ac:chgData name="Dani del Río Alonso" userId="2509de95a29fd27c" providerId="LiveId" clId="{6A0A1FC1-0A3A-4467-B45B-656D20E987FA}" dt="2024-07-18T12:20:04.596" v="652"/>
          <ac:spMkLst>
            <pc:docMk/>
            <pc:sldMk cId="887331460" sldId="303"/>
            <ac:spMk id="2" creationId="{F37054F8-A9F7-F903-CBCA-FE3093BE4763}"/>
          </ac:spMkLst>
        </pc:spChg>
        <pc:spChg chg="add mod">
          <ac:chgData name="Dani del Río Alonso" userId="2509de95a29fd27c" providerId="LiveId" clId="{6A0A1FC1-0A3A-4467-B45B-656D20E987FA}" dt="2024-07-18T12:42:08.081" v="917" actId="1076"/>
          <ac:spMkLst>
            <pc:docMk/>
            <pc:sldMk cId="887331460" sldId="303"/>
            <ac:spMk id="7" creationId="{018ED255-2F9D-E0FC-3AD5-599CBAB0C817}"/>
          </ac:spMkLst>
        </pc:spChg>
        <pc:spChg chg="mod">
          <ac:chgData name="Dani del Río Alonso" userId="2509de95a29fd27c" providerId="LiveId" clId="{6A0A1FC1-0A3A-4467-B45B-656D20E987FA}" dt="2024-07-18T12:22:23.874" v="667" actId="27636"/>
          <ac:spMkLst>
            <pc:docMk/>
            <pc:sldMk cId="887331460" sldId="303"/>
            <ac:spMk id="9" creationId="{6D470B7B-9C3D-4B79-6F77-44F17C5E2EC7}"/>
          </ac:spMkLst>
        </pc:spChg>
        <pc:spChg chg="mod">
          <ac:chgData name="Dani del Río Alonso" userId="2509de95a29fd27c" providerId="LiveId" clId="{6A0A1FC1-0A3A-4467-B45B-656D20E987FA}" dt="2024-07-18T12:19:51.565" v="649" actId="20577"/>
          <ac:spMkLst>
            <pc:docMk/>
            <pc:sldMk cId="887331460" sldId="303"/>
            <ac:spMk id="14" creationId="{528EE13C-89E8-BB1A-352A-E2582FAF9631}"/>
          </ac:spMkLst>
        </pc:spChg>
        <pc:picChg chg="add mod">
          <ac:chgData name="Dani del Río Alonso" userId="2509de95a29fd27c" providerId="LiveId" clId="{6A0A1FC1-0A3A-4467-B45B-656D20E987FA}" dt="2024-07-18T12:42:08.381" v="918" actId="1076"/>
          <ac:picMkLst>
            <pc:docMk/>
            <pc:sldMk cId="887331460" sldId="303"/>
            <ac:picMk id="4" creationId="{3846CE9F-AE81-7F80-2BBA-F1D472AE5AB2}"/>
          </ac:picMkLst>
        </pc:picChg>
        <pc:picChg chg="del">
          <ac:chgData name="Dani del Río Alonso" userId="2509de95a29fd27c" providerId="LiveId" clId="{6A0A1FC1-0A3A-4467-B45B-656D20E987FA}" dt="2024-07-18T12:22:36.412" v="669" actId="478"/>
          <ac:picMkLst>
            <pc:docMk/>
            <pc:sldMk cId="887331460" sldId="303"/>
            <ac:picMk id="6" creationId="{E332A623-5882-C63E-4B19-3C12661EB980}"/>
          </ac:picMkLst>
        </pc:picChg>
        <pc:picChg chg="del">
          <ac:chgData name="Dani del Río Alonso" userId="2509de95a29fd27c" providerId="LiveId" clId="{6A0A1FC1-0A3A-4467-B45B-656D20E987FA}" dt="2024-07-18T12:22:37.844" v="672" actId="478"/>
          <ac:picMkLst>
            <pc:docMk/>
            <pc:sldMk cId="887331460" sldId="303"/>
            <ac:picMk id="8" creationId="{C34073D7-1F14-3B54-F9BC-A6CBA5B3565E}"/>
          </ac:picMkLst>
        </pc:picChg>
        <pc:picChg chg="add">
          <ac:chgData name="Dani del Río Alonso" userId="2509de95a29fd27c" providerId="LiveId" clId="{6A0A1FC1-0A3A-4467-B45B-656D20E987FA}" dt="2024-07-18T12:39:14.513" v="885"/>
          <ac:picMkLst>
            <pc:docMk/>
            <pc:sldMk cId="887331460" sldId="303"/>
            <ac:picMk id="10" creationId="{451F54A4-0A79-6B81-83EC-50B6DD26BABA}"/>
          </ac:picMkLst>
        </pc:picChg>
        <pc:picChg chg="add mod">
          <ac:chgData name="Dani del Río Alonso" userId="2509de95a29fd27c" providerId="LiveId" clId="{6A0A1FC1-0A3A-4467-B45B-656D20E987FA}" dt="2024-07-18T12:42:07.715" v="916" actId="1076"/>
          <ac:picMkLst>
            <pc:docMk/>
            <pc:sldMk cId="887331460" sldId="303"/>
            <ac:picMk id="12" creationId="{56A055A4-4A4C-A471-A730-D761D94176B1}"/>
          </ac:picMkLst>
        </pc:picChg>
        <pc:picChg chg="del">
          <ac:chgData name="Dani del Río Alonso" userId="2509de95a29fd27c" providerId="LiveId" clId="{6A0A1FC1-0A3A-4467-B45B-656D20E987FA}" dt="2024-07-18T12:22:31.765" v="668" actId="478"/>
          <ac:picMkLst>
            <pc:docMk/>
            <pc:sldMk cId="887331460" sldId="303"/>
            <ac:picMk id="1026" creationId="{3929C638-E51A-B1F2-6231-EE7982173FA2}"/>
          </ac:picMkLst>
        </pc:picChg>
        <pc:picChg chg="del">
          <ac:chgData name="Dani del Río Alonso" userId="2509de95a29fd27c" providerId="LiveId" clId="{6A0A1FC1-0A3A-4467-B45B-656D20E987FA}" dt="2024-07-18T12:22:36.876" v="670" actId="478"/>
          <ac:picMkLst>
            <pc:docMk/>
            <pc:sldMk cId="887331460" sldId="303"/>
            <ac:picMk id="1038" creationId="{E0209132-7380-9C67-1B7C-B65AD56EC15D}"/>
          </ac:picMkLst>
        </pc:picChg>
        <pc:picChg chg="del">
          <ac:chgData name="Dani del Río Alonso" userId="2509de95a29fd27c" providerId="LiveId" clId="{6A0A1FC1-0A3A-4467-B45B-656D20E987FA}" dt="2024-07-18T12:22:39.244" v="673" actId="478"/>
          <ac:picMkLst>
            <pc:docMk/>
            <pc:sldMk cId="887331460" sldId="303"/>
            <ac:picMk id="1040" creationId="{CE8DD70F-C37C-E77B-9608-B6B4E8CED792}"/>
          </ac:picMkLst>
        </pc:picChg>
        <pc:picChg chg="del">
          <ac:chgData name="Dani del Río Alonso" userId="2509de95a29fd27c" providerId="LiveId" clId="{6A0A1FC1-0A3A-4467-B45B-656D20E987FA}" dt="2024-07-18T12:22:37.355" v="671" actId="478"/>
          <ac:picMkLst>
            <pc:docMk/>
            <pc:sldMk cId="887331460" sldId="303"/>
            <ac:picMk id="1042" creationId="{623805A4-E98A-48CD-C570-3E57D3A44836}"/>
          </ac:picMkLst>
        </pc:picChg>
        <pc:picChg chg="add del mod">
          <ac:chgData name="Dani del Río Alonso" userId="2509de95a29fd27c" providerId="LiveId" clId="{6A0A1FC1-0A3A-4467-B45B-656D20E987FA}" dt="2024-07-18T12:20:35.029" v="655" actId="478"/>
          <ac:picMkLst>
            <pc:docMk/>
            <pc:sldMk cId="887331460" sldId="303"/>
            <ac:picMk id="3076" creationId="{8EB75007-A010-4FEF-4DC8-A8F263692D75}"/>
          </ac:picMkLst>
        </pc:picChg>
        <pc:picChg chg="add del mod">
          <ac:chgData name="Dani del Río Alonso" userId="2509de95a29fd27c" providerId="LiveId" clId="{6A0A1FC1-0A3A-4467-B45B-656D20E987FA}" dt="2024-07-18T12:22:03.808" v="661" actId="478"/>
          <ac:picMkLst>
            <pc:docMk/>
            <pc:sldMk cId="887331460" sldId="303"/>
            <ac:picMk id="3078" creationId="{0436E584-770E-9911-47BF-472019F6160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xmlns="" chg="add">
              <pc226:chgData name="Dani del Río Alonso" userId="2509de95a29fd27c" providerId="LiveId" clId="{6A0A1FC1-0A3A-4467-B45B-656D20E987FA}" dt="2024-07-18T12:29:49.375" v="883"/>
              <pc2:cmMkLst xmlns:pc2="http://schemas.microsoft.com/office/powerpoint/2019/9/main/command">
                <pc:docMk/>
                <pc:sldMk cId="887331460" sldId="303"/>
                <pc2:cmMk id="{3C36CB04-7FB2-4D08-8A8C-FBB971E33714}"/>
              </pc2:cmMkLst>
            </pc226:cmChg>
            <pc226:cmChg xmlns:pc226="http://schemas.microsoft.com/office/powerpoint/2022/06/main/command" xmlns="" chg="add">
              <pc226:chgData name="Dani del Río Alonso" userId="2509de95a29fd27c" providerId="LiveId" clId="{6A0A1FC1-0A3A-4467-B45B-656D20E987FA}" dt="2024-07-18T12:29:28.089" v="882"/>
              <pc2:cmMkLst xmlns:pc2="http://schemas.microsoft.com/office/powerpoint/2019/9/main/command">
                <pc:docMk/>
                <pc:sldMk cId="887331460" sldId="303"/>
                <pc2:cmMk id="{8BA3845B-081C-4100-9C76-399BF2A846FC}"/>
              </pc2:cmMkLst>
            </pc226:cmChg>
            <pc226:cmChg xmlns:pc226="http://schemas.microsoft.com/office/powerpoint/2022/06/main/command" xmlns="" chg="add">
              <pc226:chgData name="Dani del Río Alonso" userId="2509de95a29fd27c" providerId="LiveId" clId="{6A0A1FC1-0A3A-4467-B45B-656D20E987FA}" dt="2024-07-18T12:33:30.263" v="884"/>
              <pc2:cmMkLst xmlns:pc2="http://schemas.microsoft.com/office/powerpoint/2019/9/main/command">
                <pc:docMk/>
                <pc:sldMk cId="887331460" sldId="303"/>
                <pc2:cmMk id="{EAA73DD9-B8E6-4D79-B024-DBA3DC775260}"/>
              </pc2:cmMkLst>
            </pc226:cmChg>
          </p:ext>
        </pc:extLst>
      </pc:sldChg>
      <pc:sldChg chg="modSp add mod modCm">
        <pc:chgData name="Dani del Río Alonso" userId="2509de95a29fd27c" providerId="LiveId" clId="{6A0A1FC1-0A3A-4467-B45B-656D20E987FA}" dt="2024-07-18T16:55:24.668" v="1478"/>
        <pc:sldMkLst>
          <pc:docMk/>
          <pc:sldMk cId="355044947" sldId="304"/>
        </pc:sldMkLst>
        <pc:spChg chg="mod">
          <ac:chgData name="Dani del Río Alonso" userId="2509de95a29fd27c" providerId="LiveId" clId="{6A0A1FC1-0A3A-4467-B45B-656D20E987FA}" dt="2024-07-18T16:54:16.630" v="1477" actId="20577"/>
          <ac:spMkLst>
            <pc:docMk/>
            <pc:sldMk cId="355044947" sldId="304"/>
            <ac:spMk id="7" creationId="{018ED255-2F9D-E0FC-3AD5-599CBAB0C817}"/>
          </ac:spMkLst>
        </pc:spChg>
        <pc:spChg chg="mod">
          <ac:chgData name="Dani del Río Alonso" userId="2509de95a29fd27c" providerId="LiveId" clId="{6A0A1FC1-0A3A-4467-B45B-656D20E987FA}" dt="2024-07-18T12:43:12.939" v="931" actId="1076"/>
          <ac:spMkLst>
            <pc:docMk/>
            <pc:sldMk cId="355044947" sldId="304"/>
            <ac:spMk id="14" creationId="{528EE13C-89E8-BB1A-352A-E2582FAF9631}"/>
          </ac:spMkLst>
        </pc:spChg>
        <pc:picChg chg="mod">
          <ac:chgData name="Dani del Río Alonso" userId="2509de95a29fd27c" providerId="LiveId" clId="{6A0A1FC1-0A3A-4467-B45B-656D20E987FA}" dt="2024-07-18T12:42:45.716" v="925" actId="1076"/>
          <ac:picMkLst>
            <pc:docMk/>
            <pc:sldMk cId="355044947" sldId="304"/>
            <ac:picMk id="4" creationId="{3846CE9F-AE81-7F80-2BBA-F1D472AE5AB2}"/>
          </ac:picMkLst>
        </pc:picChg>
        <pc:picChg chg="mod">
          <ac:chgData name="Dani del Río Alonso" userId="2509de95a29fd27c" providerId="LiveId" clId="{6A0A1FC1-0A3A-4467-B45B-656D20E987FA}" dt="2024-07-18T12:43:03.207" v="929" actId="1076"/>
          <ac:picMkLst>
            <pc:docMk/>
            <pc:sldMk cId="355044947" sldId="304"/>
            <ac:picMk id="12" creationId="{56A055A4-4A4C-A471-A730-D761D94176B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xmlns="" chg="mod">
              <pc226:chgData name="Dani del Río Alonso" userId="2509de95a29fd27c" providerId="LiveId" clId="{6A0A1FC1-0A3A-4467-B45B-656D20E987FA}" dt="2024-07-18T16:55:24.668" v="1478"/>
              <pc2:cmMkLst xmlns:pc2="http://schemas.microsoft.com/office/powerpoint/2019/9/main/command">
                <pc:docMk/>
                <pc:sldMk cId="355044947" sldId="304"/>
                <pc2:cmMk id="{E7FC6FFC-8B2E-4779-B9C6-97831DF777A8}"/>
              </pc2:cmMkLst>
            </pc226:cmChg>
          </p:ext>
        </pc:extLst>
      </pc:sldChg>
      <pc:sldChg chg="add del">
        <pc:chgData name="Dani del Río Alonso" userId="2509de95a29fd27c" providerId="LiveId" clId="{6A0A1FC1-0A3A-4467-B45B-656D20E987FA}" dt="2024-07-18T12:19:59.469" v="651"/>
        <pc:sldMkLst>
          <pc:docMk/>
          <pc:sldMk cId="2413877343" sldId="304"/>
        </pc:sldMkLst>
      </pc:sldChg>
      <pc:sldChg chg="add del">
        <pc:chgData name="Dani del Río Alonso" userId="2509de95a29fd27c" providerId="LiveId" clId="{6A0A1FC1-0A3A-4467-B45B-656D20E987FA}" dt="2024-07-18T12:41:59.365" v="914"/>
        <pc:sldMkLst>
          <pc:docMk/>
          <pc:sldMk cId="3681801636" sldId="304"/>
        </pc:sldMkLst>
      </pc:sldChg>
      <pc:sldChg chg="addSp delSp modSp add mod addCm">
        <pc:chgData name="Dani del Río Alonso" userId="2509de95a29fd27c" providerId="LiveId" clId="{6A0A1FC1-0A3A-4467-B45B-656D20E987FA}" dt="2024-07-18T16:08:39.216" v="1335"/>
        <pc:sldMkLst>
          <pc:docMk/>
          <pc:sldMk cId="1953350997" sldId="305"/>
        </pc:sldMkLst>
        <pc:spChg chg="mod">
          <ac:chgData name="Dani del Río Alonso" userId="2509de95a29fd27c" providerId="LiveId" clId="{6A0A1FC1-0A3A-4467-B45B-656D20E987FA}" dt="2024-07-18T14:29:52.097" v="1254"/>
          <ac:spMkLst>
            <pc:docMk/>
            <pc:sldMk cId="1953350997" sldId="305"/>
            <ac:spMk id="8" creationId="{011F9446-279B-10DE-6CB0-675E12B51A0E}"/>
          </ac:spMkLst>
        </pc:spChg>
        <pc:spChg chg="del">
          <ac:chgData name="Dani del Río Alonso" userId="2509de95a29fd27c" providerId="LiveId" clId="{6A0A1FC1-0A3A-4467-B45B-656D20E987FA}" dt="2024-07-18T14:29:45.034" v="1253" actId="478"/>
          <ac:spMkLst>
            <pc:docMk/>
            <pc:sldMk cId="1953350997" sldId="305"/>
            <ac:spMk id="14" creationId="{1D914594-A7F0-5E60-3DE7-58A3BA45B8B0}"/>
          </ac:spMkLst>
        </pc:spChg>
        <pc:spChg chg="del">
          <ac:chgData name="Dani del Río Alonso" userId="2509de95a29fd27c" providerId="LiveId" clId="{6A0A1FC1-0A3A-4467-B45B-656D20E987FA}" dt="2024-07-18T14:29:45.034" v="1253" actId="478"/>
          <ac:spMkLst>
            <pc:docMk/>
            <pc:sldMk cId="1953350997" sldId="305"/>
            <ac:spMk id="16" creationId="{573CA0E7-0BA9-500F-A4D5-C143D52445BF}"/>
          </ac:spMkLst>
        </pc:spChg>
        <pc:picChg chg="add del mod">
          <ac:chgData name="Dani del Río Alonso" userId="2509de95a29fd27c" providerId="LiveId" clId="{6A0A1FC1-0A3A-4467-B45B-656D20E987FA}" dt="2024-07-18T15:56:42.570" v="1283" actId="478"/>
          <ac:picMkLst>
            <pc:docMk/>
            <pc:sldMk cId="1953350997" sldId="305"/>
            <ac:picMk id="3" creationId="{B594E771-2B71-30CB-E72D-043D7A5288CB}"/>
          </ac:picMkLst>
        </pc:picChg>
        <pc:picChg chg="add mod">
          <ac:chgData name="Dani del Río Alonso" userId="2509de95a29fd27c" providerId="LiveId" clId="{6A0A1FC1-0A3A-4467-B45B-656D20E987FA}" dt="2024-07-18T15:55:14.897" v="1272" actId="14100"/>
          <ac:picMkLst>
            <pc:docMk/>
            <pc:sldMk cId="1953350997" sldId="305"/>
            <ac:picMk id="4" creationId="{5D09171F-ABAA-8D50-8333-062942C2A5A4}"/>
          </ac:picMkLst>
        </pc:picChg>
        <pc:picChg chg="add mod">
          <ac:chgData name="Dani del Río Alonso" userId="2509de95a29fd27c" providerId="LiveId" clId="{6A0A1FC1-0A3A-4467-B45B-656D20E987FA}" dt="2024-07-18T15:55:18.475" v="1273" actId="14100"/>
          <ac:picMkLst>
            <pc:docMk/>
            <pc:sldMk cId="1953350997" sldId="305"/>
            <ac:picMk id="5" creationId="{CD32D0D5-442F-80EF-C123-6F4408AF2634}"/>
          </ac:picMkLst>
        </pc:picChg>
        <pc:picChg chg="add mod">
          <ac:chgData name="Dani del Río Alonso" userId="2509de95a29fd27c" providerId="LiveId" clId="{6A0A1FC1-0A3A-4467-B45B-656D20E987FA}" dt="2024-07-18T16:07:30.283" v="1327" actId="1076"/>
          <ac:picMkLst>
            <pc:docMk/>
            <pc:sldMk cId="1953350997" sldId="305"/>
            <ac:picMk id="6" creationId="{2BF84847-4700-C977-6556-8A19EB4D9D2F}"/>
          </ac:picMkLst>
        </pc:picChg>
        <pc:picChg chg="add mod">
          <ac:chgData name="Dani del Río Alonso" userId="2509de95a29fd27c" providerId="LiveId" clId="{6A0A1FC1-0A3A-4467-B45B-656D20E987FA}" dt="2024-07-18T16:07:32.882" v="1328" actId="1076"/>
          <ac:picMkLst>
            <pc:docMk/>
            <pc:sldMk cId="1953350997" sldId="305"/>
            <ac:picMk id="7" creationId="{64D22312-CDB0-3EE2-C12D-C40EEF3250DA}"/>
          </ac:picMkLst>
        </pc:picChg>
        <pc:picChg chg="del">
          <ac:chgData name="Dani del Río Alonso" userId="2509de95a29fd27c" providerId="LiveId" clId="{6A0A1FC1-0A3A-4467-B45B-656D20E987FA}" dt="2024-07-18T14:29:45.034" v="1253" actId="478"/>
          <ac:picMkLst>
            <pc:docMk/>
            <pc:sldMk cId="1953350997" sldId="305"/>
            <ac:picMk id="11" creationId="{A400469C-1CB3-69D3-A520-7D85AD454CB0}"/>
          </ac:picMkLst>
        </pc:picChg>
        <pc:picChg chg="del">
          <ac:chgData name="Dani del Río Alonso" userId="2509de95a29fd27c" providerId="LiveId" clId="{6A0A1FC1-0A3A-4467-B45B-656D20E987FA}" dt="2024-07-18T14:29:45.034" v="1253" actId="478"/>
          <ac:picMkLst>
            <pc:docMk/>
            <pc:sldMk cId="1953350997" sldId="305"/>
            <ac:picMk id="12" creationId="{790BF1D3-F04B-C64D-A6B7-3B8B8A6E567F}"/>
          </ac:picMkLst>
        </pc:picChg>
        <pc:cxnChg chg="add del mod">
          <ac:chgData name="Dani del Río Alonso" userId="2509de95a29fd27c" providerId="LiveId" clId="{6A0A1FC1-0A3A-4467-B45B-656D20E987FA}" dt="2024-07-18T16:08:17.250" v="1333" actId="478"/>
          <ac:cxnSpMkLst>
            <pc:docMk/>
            <pc:sldMk cId="1953350997" sldId="305"/>
            <ac:cxnSpMk id="10" creationId="{7B64E329-1A14-7A65-13AA-552F092D3257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xmlns="" chg="add">
              <pc226:chgData name="Dani del Río Alonso" userId="2509de95a29fd27c" providerId="LiveId" clId="{6A0A1FC1-0A3A-4467-B45B-656D20E987FA}" dt="2024-07-18T16:08:39.216" v="1335"/>
              <pc2:cmMkLst xmlns:pc2="http://schemas.microsoft.com/office/powerpoint/2019/9/main/command">
                <pc:docMk/>
                <pc:sldMk cId="1953350997" sldId="305"/>
                <pc2:cmMk id="{58F838BC-49CD-470E-A400-EB351957BAF0}"/>
              </pc2:cmMkLst>
            </pc226:cmChg>
          </p:ext>
        </pc:extLst>
      </pc:sldChg>
      <pc:sldChg chg="addSp delSp modSp add mod addCm delCm">
        <pc:chgData name="Dani del Río Alonso" userId="2509de95a29fd27c" providerId="LiveId" clId="{6A0A1FC1-0A3A-4467-B45B-656D20E987FA}" dt="2024-07-18T16:22:16.364" v="1359" actId="1076"/>
        <pc:sldMkLst>
          <pc:docMk/>
          <pc:sldMk cId="2914484064" sldId="306"/>
        </pc:sldMkLst>
        <pc:picChg chg="add del mod">
          <ac:chgData name="Dani del Río Alonso" userId="2509de95a29fd27c" providerId="LiveId" clId="{6A0A1FC1-0A3A-4467-B45B-656D20E987FA}" dt="2024-07-18T16:07:01.377" v="1317" actId="21"/>
          <ac:picMkLst>
            <pc:docMk/>
            <pc:sldMk cId="2914484064" sldId="306"/>
            <ac:picMk id="2" creationId="{2BF84847-4700-C977-6556-8A19EB4D9D2F}"/>
          </ac:picMkLst>
        </pc:picChg>
        <pc:picChg chg="add del mod">
          <ac:chgData name="Dani del Río Alonso" userId="2509de95a29fd27c" providerId="LiveId" clId="{6A0A1FC1-0A3A-4467-B45B-656D20E987FA}" dt="2024-07-18T16:07:01.377" v="1317" actId="21"/>
          <ac:picMkLst>
            <pc:docMk/>
            <pc:sldMk cId="2914484064" sldId="306"/>
            <ac:picMk id="3" creationId="{64D22312-CDB0-3EE2-C12D-C40EEF3250DA}"/>
          </ac:picMkLst>
        </pc:picChg>
        <pc:picChg chg="del">
          <ac:chgData name="Dani del Río Alonso" userId="2509de95a29fd27c" providerId="LiveId" clId="{6A0A1FC1-0A3A-4467-B45B-656D20E987FA}" dt="2024-07-18T15:56:47.892" v="1285" actId="478"/>
          <ac:picMkLst>
            <pc:docMk/>
            <pc:sldMk cId="2914484064" sldId="306"/>
            <ac:picMk id="4" creationId="{5D09171F-ABAA-8D50-8333-062942C2A5A4}"/>
          </ac:picMkLst>
        </pc:picChg>
        <pc:picChg chg="del">
          <ac:chgData name="Dani del Río Alonso" userId="2509de95a29fd27c" providerId="LiveId" clId="{6A0A1FC1-0A3A-4467-B45B-656D20E987FA}" dt="2024-07-18T15:56:48.394" v="1286" actId="478"/>
          <ac:picMkLst>
            <pc:docMk/>
            <pc:sldMk cId="2914484064" sldId="306"/>
            <ac:picMk id="5" creationId="{CD32D0D5-442F-80EF-C123-6F4408AF2634}"/>
          </ac:picMkLst>
        </pc:picChg>
        <pc:picChg chg="add mod">
          <ac:chgData name="Dani del Río Alonso" userId="2509de95a29fd27c" providerId="LiveId" clId="{6A0A1FC1-0A3A-4467-B45B-656D20E987FA}" dt="2024-07-18T16:21:55.427" v="1356" actId="1076"/>
          <ac:picMkLst>
            <pc:docMk/>
            <pc:sldMk cId="2914484064" sldId="306"/>
            <ac:picMk id="6" creationId="{20708451-8B3F-C4EE-841C-44CDEC0A0616}"/>
          </ac:picMkLst>
        </pc:picChg>
        <pc:picChg chg="add mod">
          <ac:chgData name="Dani del Río Alonso" userId="2509de95a29fd27c" providerId="LiveId" clId="{6A0A1FC1-0A3A-4467-B45B-656D20E987FA}" dt="2024-07-18T16:22:12.330" v="1358" actId="1076"/>
          <ac:picMkLst>
            <pc:docMk/>
            <pc:sldMk cId="2914484064" sldId="306"/>
            <ac:picMk id="7" creationId="{E8510269-CA3A-B484-20BF-915520BCE5FD}"/>
          </ac:picMkLst>
        </pc:picChg>
        <pc:picChg chg="add del mod">
          <ac:chgData name="Dani del Río Alonso" userId="2509de95a29fd27c" providerId="LiveId" clId="{6A0A1FC1-0A3A-4467-B45B-656D20E987FA}" dt="2024-07-18T15:58:30.698" v="1316" actId="478"/>
          <ac:picMkLst>
            <pc:docMk/>
            <pc:sldMk cId="2914484064" sldId="306"/>
            <ac:picMk id="9" creationId="{A0A7132F-7FB9-3954-6682-E2210DF4C1D2}"/>
          </ac:picMkLst>
        </pc:picChg>
        <pc:picChg chg="add mod">
          <ac:chgData name="Dani del Río Alonso" userId="2509de95a29fd27c" providerId="LiveId" clId="{6A0A1FC1-0A3A-4467-B45B-656D20E987FA}" dt="2024-07-18T16:22:16.364" v="1359" actId="1076"/>
          <ac:picMkLst>
            <pc:docMk/>
            <pc:sldMk cId="2914484064" sldId="306"/>
            <ac:picMk id="10" creationId="{08FD866C-15A5-715C-D56E-A4CBB9BAD4CA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xmlns="" chg="add del">
              <pc226:chgData name="Dani del Río Alonso" userId="2509de95a29fd27c" providerId="LiveId" clId="{6A0A1FC1-0A3A-4467-B45B-656D20E987FA}" dt="2024-07-18T16:13:41.020" v="1338"/>
              <pc2:cmMkLst xmlns:pc2="http://schemas.microsoft.com/office/powerpoint/2019/9/main/command">
                <pc:docMk/>
                <pc:sldMk cId="2914484064" sldId="306"/>
                <pc2:cmMk id="{A7168917-6B4D-427F-9A71-53E92F0E3DBA}"/>
              </pc2:cmMkLst>
            </pc226:cmChg>
            <pc226:cmChg xmlns:pc226="http://schemas.microsoft.com/office/powerpoint/2022/06/main/command" xmlns="" chg="add">
              <pc226:chgData name="Dani del Río Alonso" userId="2509de95a29fd27c" providerId="LiveId" clId="{6A0A1FC1-0A3A-4467-B45B-656D20E987FA}" dt="2024-07-18T16:13:45.507" v="1339"/>
              <pc2:cmMkLst xmlns:pc2="http://schemas.microsoft.com/office/powerpoint/2019/9/main/command">
                <pc:docMk/>
                <pc:sldMk cId="2914484064" sldId="306"/>
                <pc2:cmMk id="{CE369172-F311-486B-AE5C-806D3D62DB74}"/>
              </pc2:cmMkLst>
            </pc226:cmChg>
            <pc226:cmChg xmlns:pc226="http://schemas.microsoft.com/office/powerpoint/2022/06/main/command" xmlns="" chg="add">
              <pc226:chgData name="Dani del Río Alonso" userId="2509de95a29fd27c" providerId="LiveId" clId="{6A0A1FC1-0A3A-4467-B45B-656D20E987FA}" dt="2024-07-18T16:12:25.043" v="1336"/>
              <pc2:cmMkLst xmlns:pc2="http://schemas.microsoft.com/office/powerpoint/2019/9/main/command">
                <pc:docMk/>
                <pc:sldMk cId="2914484064" sldId="306"/>
                <pc2:cmMk id="{3DCA4975-C48F-475D-8493-0988E85EA1F1}"/>
              </pc2:cmMkLst>
            </pc226:cmChg>
          </p:ext>
        </pc:extLst>
      </pc:sldChg>
      <pc:sldChg chg="addSp delSp modSp add mod delCm">
        <pc:chgData name="Dani del Río Alonso" userId="2509de95a29fd27c" providerId="LiveId" clId="{6A0A1FC1-0A3A-4467-B45B-656D20E987FA}" dt="2024-07-18T17:14:04.125" v="1574" actId="1076"/>
        <pc:sldMkLst>
          <pc:docMk/>
          <pc:sldMk cId="3001586643" sldId="307"/>
        </pc:sldMkLst>
        <pc:spChg chg="del">
          <ac:chgData name="Dani del Río Alonso" userId="2509de95a29fd27c" providerId="LiveId" clId="{6A0A1FC1-0A3A-4467-B45B-656D20E987FA}" dt="2024-07-18T17:06:04.679" v="1528" actId="478"/>
          <ac:spMkLst>
            <pc:docMk/>
            <pc:sldMk cId="3001586643" sldId="307"/>
            <ac:spMk id="7" creationId="{018ED255-2F9D-E0FC-3AD5-599CBAB0C817}"/>
          </ac:spMkLst>
        </pc:spChg>
        <pc:spChg chg="add">
          <ac:chgData name="Dani del Río Alonso" userId="2509de95a29fd27c" providerId="LiveId" clId="{6A0A1FC1-0A3A-4467-B45B-656D20E987FA}" dt="2024-07-18T17:13:40.153" v="1571"/>
          <ac:spMkLst>
            <pc:docMk/>
            <pc:sldMk cId="3001586643" sldId="307"/>
            <ac:spMk id="17" creationId="{74F6FA87-126B-655A-F8F8-47612CE24F6F}"/>
          </ac:spMkLst>
        </pc:spChg>
        <pc:picChg chg="add del mod">
          <ac:chgData name="Dani del Río Alonso" userId="2509de95a29fd27c" providerId="LiveId" clId="{6A0A1FC1-0A3A-4467-B45B-656D20E987FA}" dt="2024-07-18T17:11:57.096" v="1553" actId="478"/>
          <ac:picMkLst>
            <pc:docMk/>
            <pc:sldMk cId="3001586643" sldId="307"/>
            <ac:picMk id="3" creationId="{B39672DB-036B-7FFB-C442-7A5F55C456D1}"/>
          </ac:picMkLst>
        </pc:picChg>
        <pc:picChg chg="del">
          <ac:chgData name="Dani del Río Alonso" userId="2509de95a29fd27c" providerId="LiveId" clId="{6A0A1FC1-0A3A-4467-B45B-656D20E987FA}" dt="2024-07-18T17:09:15.037" v="1533" actId="478"/>
          <ac:picMkLst>
            <pc:docMk/>
            <pc:sldMk cId="3001586643" sldId="307"/>
            <ac:picMk id="4" creationId="{3846CE9F-AE81-7F80-2BBA-F1D472AE5AB2}"/>
          </ac:picMkLst>
        </pc:picChg>
        <pc:picChg chg="add mod">
          <ac:chgData name="Dani del Río Alonso" userId="2509de95a29fd27c" providerId="LiveId" clId="{6A0A1FC1-0A3A-4467-B45B-656D20E987FA}" dt="2024-07-18T17:09:51.332" v="1542" actId="14100"/>
          <ac:picMkLst>
            <pc:docMk/>
            <pc:sldMk cId="3001586643" sldId="307"/>
            <ac:picMk id="6" creationId="{41F0E02F-162A-1317-98F2-B3F581A1B03E}"/>
          </ac:picMkLst>
        </pc:picChg>
        <pc:picChg chg="add mod">
          <ac:chgData name="Dani del Río Alonso" userId="2509de95a29fd27c" providerId="LiveId" clId="{6A0A1FC1-0A3A-4467-B45B-656D20E987FA}" dt="2024-07-18T17:11:12.477" v="1550" actId="1076"/>
          <ac:picMkLst>
            <pc:docMk/>
            <pc:sldMk cId="3001586643" sldId="307"/>
            <ac:picMk id="10" creationId="{796D6B35-3AC8-6521-58F5-07971B578609}"/>
          </ac:picMkLst>
        </pc:picChg>
        <pc:picChg chg="add mod">
          <ac:chgData name="Dani del Río Alonso" userId="2509de95a29fd27c" providerId="LiveId" clId="{6A0A1FC1-0A3A-4467-B45B-656D20E987FA}" dt="2024-07-18T17:11:58.962" v="1555"/>
          <ac:picMkLst>
            <pc:docMk/>
            <pc:sldMk cId="3001586643" sldId="307"/>
            <ac:picMk id="11" creationId="{86F1ACE1-6113-0D8D-070A-8B2DDE153FBD}"/>
          </ac:picMkLst>
        </pc:picChg>
        <pc:picChg chg="mod ord">
          <ac:chgData name="Dani del Río Alonso" userId="2509de95a29fd27c" providerId="LiveId" clId="{6A0A1FC1-0A3A-4467-B45B-656D20E987FA}" dt="2024-07-18T17:12:27.780" v="1567" actId="1076"/>
          <ac:picMkLst>
            <pc:docMk/>
            <pc:sldMk cId="3001586643" sldId="307"/>
            <ac:picMk id="12" creationId="{56A055A4-4A4C-A471-A730-D761D94176B1}"/>
          </ac:picMkLst>
        </pc:picChg>
        <pc:picChg chg="add mod">
          <ac:chgData name="Dani del Río Alonso" userId="2509de95a29fd27c" providerId="LiveId" clId="{6A0A1FC1-0A3A-4467-B45B-656D20E987FA}" dt="2024-07-18T17:13:10.172" v="1570" actId="1076"/>
          <ac:picMkLst>
            <pc:docMk/>
            <pc:sldMk cId="3001586643" sldId="307"/>
            <ac:picMk id="16" creationId="{9FA7BE97-9C9A-84F0-633E-DEF0FB5E03F3}"/>
          </ac:picMkLst>
        </pc:picChg>
        <pc:picChg chg="add mod">
          <ac:chgData name="Dani del Río Alonso" userId="2509de95a29fd27c" providerId="LiveId" clId="{6A0A1FC1-0A3A-4467-B45B-656D20E987FA}" dt="2024-07-18T17:14:04.125" v="1574" actId="1076"/>
          <ac:picMkLst>
            <pc:docMk/>
            <pc:sldMk cId="3001586643" sldId="307"/>
            <ac:picMk id="19" creationId="{810F5AA4-AE43-5BCA-C5A7-1243E4CEC08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Dani del Río Alonso" userId="2509de95a29fd27c" providerId="LiveId" clId="{6A0A1FC1-0A3A-4467-B45B-656D20E987FA}" dt="2024-07-18T17:05:51.003" v="1525"/>
              <pc2:cmMkLst xmlns:pc2="http://schemas.microsoft.com/office/powerpoint/2019/9/main/command">
                <pc:docMk/>
                <pc:sldMk cId="3001586643" sldId="307"/>
                <pc2:cmMk id="{ECE6BF4A-B1CE-4E11-BCFB-12D55D36B28C}"/>
              </pc2:cmMkLst>
            </pc226:cmChg>
            <pc226:cmChg xmlns:pc226="http://schemas.microsoft.com/office/powerpoint/2022/06/main/command" xmlns="" chg="del">
              <pc226:chgData name="Dani del Río Alonso" userId="2509de95a29fd27c" providerId="LiveId" clId="{6A0A1FC1-0A3A-4467-B45B-656D20E987FA}" dt="2024-07-18T17:05:52.504" v="1526"/>
              <pc2:cmMkLst xmlns:pc2="http://schemas.microsoft.com/office/powerpoint/2019/9/main/command">
                <pc:docMk/>
                <pc:sldMk cId="3001586643" sldId="307"/>
                <pc2:cmMk id="{A820CDBC-CA4F-44B5-916A-CB1A0E9C0840}"/>
              </pc2:cmMkLst>
            </pc226:cmChg>
            <pc226:cmChg xmlns:pc226="http://schemas.microsoft.com/office/powerpoint/2022/06/main/command" xmlns="" chg="del">
              <pc226:chgData name="Dani del Río Alonso" userId="2509de95a29fd27c" providerId="LiveId" clId="{6A0A1FC1-0A3A-4467-B45B-656D20E987FA}" dt="2024-07-18T17:05:53.912" v="1527"/>
              <pc2:cmMkLst xmlns:pc2="http://schemas.microsoft.com/office/powerpoint/2019/9/main/command">
                <pc:docMk/>
                <pc:sldMk cId="3001586643" sldId="307"/>
                <pc2:cmMk id="{7C532EC9-7FF1-4744-8FAF-9ABDFAD0FB8B}"/>
              </pc2:cmMkLst>
            </pc226:cmChg>
          </p:ext>
        </pc:extLst>
      </pc:sldChg>
      <pc:sldChg chg="add del">
        <pc:chgData name="Dani del Río Alonso" userId="2509de95a29fd27c" providerId="LiveId" clId="{6A0A1FC1-0A3A-4467-B45B-656D20E987FA}" dt="2024-07-18T17:06:06.585" v="1530"/>
        <pc:sldMkLst>
          <pc:docMk/>
          <pc:sldMk cId="836956724" sldId="308"/>
        </pc:sldMkLst>
      </pc:sldChg>
    </pc:docChg>
  </pc:docChgLst>
  <pc:docChgLst>
    <pc:chgData name="Dani del Río Alonso" userId="2509de95a29fd27c" providerId="LiveId" clId="{4E7BA7C5-2C17-46DF-B5EA-A43FE961B628}"/>
    <pc:docChg chg="undo custSel addSld delSld modSld sldOrd">
      <pc:chgData name="Dani del Río Alonso" userId="2509de95a29fd27c" providerId="LiveId" clId="{4E7BA7C5-2C17-46DF-B5EA-A43FE961B628}" dt="2024-07-17T21:06:16.050" v="2273" actId="20577"/>
      <pc:docMkLst>
        <pc:docMk/>
      </pc:docMkLst>
      <pc:sldChg chg="modSp mod">
        <pc:chgData name="Dani del Río Alonso" userId="2509de95a29fd27c" providerId="LiveId" clId="{4E7BA7C5-2C17-46DF-B5EA-A43FE961B628}" dt="2024-07-17T19:29:32.727" v="8" actId="20577"/>
        <pc:sldMkLst>
          <pc:docMk/>
          <pc:sldMk cId="1839748091" sldId="271"/>
        </pc:sldMkLst>
        <pc:spChg chg="mod">
          <ac:chgData name="Dani del Río Alonso" userId="2509de95a29fd27c" providerId="LiveId" clId="{4E7BA7C5-2C17-46DF-B5EA-A43FE961B628}" dt="2024-07-17T19:29:32.727" v="8" actId="20577"/>
          <ac:spMkLst>
            <pc:docMk/>
            <pc:sldMk cId="1839748091" sldId="271"/>
            <ac:spMk id="3" creationId="{A0034E89-1952-5288-08A0-70A4A73BE39E}"/>
          </ac:spMkLst>
        </pc:spChg>
      </pc:sldChg>
      <pc:sldChg chg="addSp delSp modSp mod">
        <pc:chgData name="Dani del Río Alonso" userId="2509de95a29fd27c" providerId="LiveId" clId="{4E7BA7C5-2C17-46DF-B5EA-A43FE961B628}" dt="2024-07-17T21:01:46.646" v="2110"/>
        <pc:sldMkLst>
          <pc:docMk/>
          <pc:sldMk cId="2803092014" sldId="278"/>
        </pc:sldMkLst>
        <pc:spChg chg="add del mod">
          <ac:chgData name="Dani del Río Alonso" userId="2509de95a29fd27c" providerId="LiveId" clId="{4E7BA7C5-2C17-46DF-B5EA-A43FE961B628}" dt="2024-07-17T21:01:45.136" v="2109" actId="478"/>
          <ac:spMkLst>
            <pc:docMk/>
            <pc:sldMk cId="2803092014" sldId="278"/>
            <ac:spMk id="3" creationId="{2F041554-5C98-7370-0502-1571A1A63CB6}"/>
          </ac:spMkLst>
        </pc:spChg>
        <pc:spChg chg="del">
          <ac:chgData name="Dani del Río Alonso" userId="2509de95a29fd27c" providerId="LiveId" clId="{4E7BA7C5-2C17-46DF-B5EA-A43FE961B628}" dt="2024-07-17T21:01:39.317" v="2106" actId="478"/>
          <ac:spMkLst>
            <pc:docMk/>
            <pc:sldMk cId="2803092014" sldId="278"/>
            <ac:spMk id="4" creationId="{10047101-8D42-6100-9CEA-AEC0FAEAB606}"/>
          </ac:spMkLst>
        </pc:spChg>
        <pc:spChg chg="add del mod">
          <ac:chgData name="Dani del Río Alonso" userId="2509de95a29fd27c" providerId="LiveId" clId="{4E7BA7C5-2C17-46DF-B5EA-A43FE961B628}" dt="2024-07-17T21:01:45.136" v="2109" actId="478"/>
          <ac:spMkLst>
            <pc:docMk/>
            <pc:sldMk cId="2803092014" sldId="278"/>
            <ac:spMk id="6" creationId="{3A4B8FCD-6A14-4697-7845-005C27F08F6A}"/>
          </ac:spMkLst>
        </pc:spChg>
        <pc:spChg chg="add mod">
          <ac:chgData name="Dani del Río Alonso" userId="2509de95a29fd27c" providerId="LiveId" clId="{4E7BA7C5-2C17-46DF-B5EA-A43FE961B628}" dt="2024-07-17T21:01:41.771" v="2108"/>
          <ac:spMkLst>
            <pc:docMk/>
            <pc:sldMk cId="2803092014" sldId="278"/>
            <ac:spMk id="7" creationId="{48FAC664-6D27-497E-4CFE-72DFC86D6A09}"/>
          </ac:spMkLst>
        </pc:spChg>
        <pc:spChg chg="add mod">
          <ac:chgData name="Dani del Río Alonso" userId="2509de95a29fd27c" providerId="LiveId" clId="{4E7BA7C5-2C17-46DF-B5EA-A43FE961B628}" dt="2024-07-17T21:01:39.975" v="2107"/>
          <ac:spMkLst>
            <pc:docMk/>
            <pc:sldMk cId="2803092014" sldId="278"/>
            <ac:spMk id="10" creationId="{DFDBE154-CB5A-F261-4BA3-79C2F6E4F1F8}"/>
          </ac:spMkLst>
        </pc:spChg>
        <pc:spChg chg="add mod">
          <ac:chgData name="Dani del Río Alonso" userId="2509de95a29fd27c" providerId="LiveId" clId="{4E7BA7C5-2C17-46DF-B5EA-A43FE961B628}" dt="2024-07-17T21:01:46.646" v="2110"/>
          <ac:spMkLst>
            <pc:docMk/>
            <pc:sldMk cId="2803092014" sldId="278"/>
            <ac:spMk id="12" creationId="{467124A8-EC91-0C98-D2DA-B18B1785A154}"/>
          </ac:spMkLst>
        </pc:spChg>
        <pc:spChg chg="add mod">
          <ac:chgData name="Dani del Río Alonso" userId="2509de95a29fd27c" providerId="LiveId" clId="{4E7BA7C5-2C17-46DF-B5EA-A43FE961B628}" dt="2024-07-17T21:01:46.646" v="2110"/>
          <ac:spMkLst>
            <pc:docMk/>
            <pc:sldMk cId="2803092014" sldId="278"/>
            <ac:spMk id="14" creationId="{A0BC44C8-B340-57F4-AFA9-9EA35B6779BB}"/>
          </ac:spMkLst>
        </pc:spChg>
        <pc:picChg chg="del">
          <ac:chgData name="Dani del Río Alonso" userId="2509de95a29fd27c" providerId="LiveId" clId="{4E7BA7C5-2C17-46DF-B5EA-A43FE961B628}" dt="2024-07-17T21:01:39.317" v="2106" actId="478"/>
          <ac:picMkLst>
            <pc:docMk/>
            <pc:sldMk cId="2803092014" sldId="278"/>
            <ac:picMk id="8" creationId="{53227D59-33F9-9DDB-1C5C-A938A989EE51}"/>
          </ac:picMkLst>
        </pc:picChg>
        <pc:picChg chg="add mod">
          <ac:chgData name="Dani del Río Alonso" userId="2509de95a29fd27c" providerId="LiveId" clId="{4E7BA7C5-2C17-46DF-B5EA-A43FE961B628}" dt="2024-07-17T21:01:41.771" v="2108"/>
          <ac:picMkLst>
            <pc:docMk/>
            <pc:sldMk cId="2803092014" sldId="278"/>
            <ac:picMk id="9" creationId="{4E6D10D5-AEE6-F970-D6BB-5D0AC5DCB45E}"/>
          </ac:picMkLst>
        </pc:picChg>
        <pc:picChg chg="add mod">
          <ac:chgData name="Dani del Río Alonso" userId="2509de95a29fd27c" providerId="LiveId" clId="{4E7BA7C5-2C17-46DF-B5EA-A43FE961B628}" dt="2024-07-17T21:01:46.646" v="2110"/>
          <ac:picMkLst>
            <pc:docMk/>
            <pc:sldMk cId="2803092014" sldId="278"/>
            <ac:picMk id="13" creationId="{36BA62EE-F8E3-77E0-3ED5-472A6F7CDBE1}"/>
          </ac:picMkLst>
        </pc:picChg>
        <pc:cxnChg chg="add mod">
          <ac:chgData name="Dani del Río Alonso" userId="2509de95a29fd27c" providerId="LiveId" clId="{4E7BA7C5-2C17-46DF-B5EA-A43FE961B628}" dt="2024-07-17T21:01:39.975" v="2107"/>
          <ac:cxnSpMkLst>
            <pc:docMk/>
            <pc:sldMk cId="2803092014" sldId="278"/>
            <ac:cxnSpMk id="11" creationId="{DC3F72A4-0DDB-AE8E-AB4D-E643B561CEC5}"/>
          </ac:cxnSpMkLst>
        </pc:cxnChg>
        <pc:cxnChg chg="add mod">
          <ac:chgData name="Dani del Río Alonso" userId="2509de95a29fd27c" providerId="LiveId" clId="{4E7BA7C5-2C17-46DF-B5EA-A43FE961B628}" dt="2024-07-17T21:01:46.646" v="2110"/>
          <ac:cxnSpMkLst>
            <pc:docMk/>
            <pc:sldMk cId="2803092014" sldId="278"/>
            <ac:cxnSpMk id="15" creationId="{713ED20D-B766-D63E-32C9-0D25534502B9}"/>
          </ac:cxnSpMkLst>
        </pc:cxnChg>
      </pc:sldChg>
      <pc:sldChg chg="modSp mod">
        <pc:chgData name="Dani del Río Alonso" userId="2509de95a29fd27c" providerId="LiveId" clId="{4E7BA7C5-2C17-46DF-B5EA-A43FE961B628}" dt="2024-07-17T21:02:03.337" v="2114" actId="20577"/>
        <pc:sldMkLst>
          <pc:docMk/>
          <pc:sldMk cId="2665045518" sldId="282"/>
        </pc:sldMkLst>
        <pc:spChg chg="mod">
          <ac:chgData name="Dani del Río Alonso" userId="2509de95a29fd27c" providerId="LiveId" clId="{4E7BA7C5-2C17-46DF-B5EA-A43FE961B628}" dt="2024-07-17T21:02:03.337" v="2114" actId="20577"/>
          <ac:spMkLst>
            <pc:docMk/>
            <pc:sldMk cId="2665045518" sldId="282"/>
            <ac:spMk id="3" creationId="{1ABCA07C-1908-B1EB-82FA-EC63DAAF4CF4}"/>
          </ac:spMkLst>
        </pc:spChg>
      </pc:sldChg>
      <pc:sldChg chg="modSp mod">
        <pc:chgData name="Dani del Río Alonso" userId="2509de95a29fd27c" providerId="LiveId" clId="{4E7BA7C5-2C17-46DF-B5EA-A43FE961B628}" dt="2024-07-17T21:02:40.847" v="2173" actId="1076"/>
        <pc:sldMkLst>
          <pc:docMk/>
          <pc:sldMk cId="1388592114" sldId="283"/>
        </pc:sldMkLst>
        <pc:spChg chg="mod">
          <ac:chgData name="Dani del Río Alonso" userId="2509de95a29fd27c" providerId="LiveId" clId="{4E7BA7C5-2C17-46DF-B5EA-A43FE961B628}" dt="2024-07-17T21:02:40.847" v="2173" actId="1076"/>
          <ac:spMkLst>
            <pc:docMk/>
            <pc:sldMk cId="1388592114" sldId="283"/>
            <ac:spMk id="2" creationId="{954ABE40-AA00-F366-A36A-B3F1AADBF025}"/>
          </ac:spMkLst>
        </pc:spChg>
        <pc:spChg chg="mod">
          <ac:chgData name="Dani del Río Alonso" userId="2509de95a29fd27c" providerId="LiveId" clId="{4E7BA7C5-2C17-46DF-B5EA-A43FE961B628}" dt="2024-07-17T19:30:55.955" v="44" actId="20577"/>
          <ac:spMkLst>
            <pc:docMk/>
            <pc:sldMk cId="1388592114" sldId="283"/>
            <ac:spMk id="3" creationId="{72446868-83F0-CEEF-5E60-6D55C93B523F}"/>
          </ac:spMkLst>
        </pc:spChg>
      </pc:sldChg>
      <pc:sldChg chg="addSp delSp modSp mod">
        <pc:chgData name="Dani del Río Alonso" userId="2509de95a29fd27c" providerId="LiveId" clId="{4E7BA7C5-2C17-46DF-B5EA-A43FE961B628}" dt="2024-07-17T21:02:55.104" v="2177" actId="1076"/>
        <pc:sldMkLst>
          <pc:docMk/>
          <pc:sldMk cId="652841706" sldId="284"/>
        </pc:sldMkLst>
        <pc:spChg chg="mod">
          <ac:chgData name="Dani del Río Alonso" userId="2509de95a29fd27c" providerId="LiveId" clId="{4E7BA7C5-2C17-46DF-B5EA-A43FE961B628}" dt="2024-07-17T19:55:34.755" v="594" actId="20577"/>
          <ac:spMkLst>
            <pc:docMk/>
            <pc:sldMk cId="652841706" sldId="284"/>
            <ac:spMk id="2" creationId="{1C72343A-9CB0-F2AD-EF62-5DEE3E97F956}"/>
          </ac:spMkLst>
        </pc:spChg>
        <pc:spChg chg="mod">
          <ac:chgData name="Dani del Río Alonso" userId="2509de95a29fd27c" providerId="LiveId" clId="{4E7BA7C5-2C17-46DF-B5EA-A43FE961B628}" dt="2024-07-17T21:02:55.104" v="2177" actId="1076"/>
          <ac:spMkLst>
            <pc:docMk/>
            <pc:sldMk cId="652841706" sldId="284"/>
            <ac:spMk id="3" creationId="{1C6744DD-5BC8-42C8-4313-13CE95ED575B}"/>
          </ac:spMkLst>
        </pc:spChg>
        <pc:cxnChg chg="add del mod">
          <ac:chgData name="Dani del Río Alonso" userId="2509de95a29fd27c" providerId="LiveId" clId="{4E7BA7C5-2C17-46DF-B5EA-A43FE961B628}" dt="2024-07-17T19:55:24.686" v="588" actId="478"/>
          <ac:cxnSpMkLst>
            <pc:docMk/>
            <pc:sldMk cId="652841706" sldId="284"/>
            <ac:cxnSpMk id="5" creationId="{7478B1C5-7181-175C-626A-CF302F074661}"/>
          </ac:cxnSpMkLst>
        </pc:cxnChg>
      </pc:sldChg>
      <pc:sldChg chg="addSp delSp modSp mod">
        <pc:chgData name="Dani del Río Alonso" userId="2509de95a29fd27c" providerId="LiveId" clId="{4E7BA7C5-2C17-46DF-B5EA-A43FE961B628}" dt="2024-07-17T20:23:24.069" v="885" actId="1076"/>
        <pc:sldMkLst>
          <pc:docMk/>
          <pc:sldMk cId="2855514139" sldId="285"/>
        </pc:sldMkLst>
        <pc:spChg chg="add del mod">
          <ac:chgData name="Dani del Río Alonso" userId="2509de95a29fd27c" providerId="LiveId" clId="{4E7BA7C5-2C17-46DF-B5EA-A43FE961B628}" dt="2024-07-17T20:18:48.155" v="870" actId="478"/>
          <ac:spMkLst>
            <pc:docMk/>
            <pc:sldMk cId="2855514139" sldId="285"/>
            <ac:spMk id="6" creationId="{7EC13FBE-F391-D2B7-9452-A4EFAA5931A2}"/>
          </ac:spMkLst>
        </pc:spChg>
        <pc:spChg chg="mod">
          <ac:chgData name="Dani del Río Alonso" userId="2509de95a29fd27c" providerId="LiveId" clId="{4E7BA7C5-2C17-46DF-B5EA-A43FE961B628}" dt="2024-07-17T19:56:45.955" v="617" actId="1076"/>
          <ac:spMkLst>
            <pc:docMk/>
            <pc:sldMk cId="2855514139" sldId="285"/>
            <ac:spMk id="7" creationId="{8A84D4AF-8D29-5A55-F3F8-1E928E3B08FF}"/>
          </ac:spMkLst>
        </pc:spChg>
        <pc:spChg chg="del">
          <ac:chgData name="Dani del Río Alonso" userId="2509de95a29fd27c" providerId="LiveId" clId="{4E7BA7C5-2C17-46DF-B5EA-A43FE961B628}" dt="2024-07-17T20:07:16.450" v="746" actId="478"/>
          <ac:spMkLst>
            <pc:docMk/>
            <pc:sldMk cId="2855514139" sldId="285"/>
            <ac:spMk id="8" creationId="{6450744F-A4B6-FD90-F6DA-4EF9A192E377}"/>
          </ac:spMkLst>
        </pc:spChg>
        <pc:spChg chg="add del mod">
          <ac:chgData name="Dani del Río Alonso" userId="2509de95a29fd27c" providerId="LiveId" clId="{4E7BA7C5-2C17-46DF-B5EA-A43FE961B628}" dt="2024-07-17T20:07:21.165" v="748" actId="478"/>
          <ac:spMkLst>
            <pc:docMk/>
            <pc:sldMk cId="2855514139" sldId="285"/>
            <ac:spMk id="10" creationId="{FE130D12-2826-6034-3EBC-5163B40D3FA9}"/>
          </ac:spMkLst>
        </pc:spChg>
        <pc:spChg chg="add del mod">
          <ac:chgData name="Dani del Río Alonso" userId="2509de95a29fd27c" providerId="LiveId" clId="{4E7BA7C5-2C17-46DF-B5EA-A43FE961B628}" dt="2024-07-17T20:19:36.053" v="871" actId="478"/>
          <ac:spMkLst>
            <pc:docMk/>
            <pc:sldMk cId="2855514139" sldId="285"/>
            <ac:spMk id="11" creationId="{3E82E4E0-B4CA-D755-8A47-20E0E1B32103}"/>
          </ac:spMkLst>
        </pc:spChg>
        <pc:graphicFrameChg chg="add mod">
          <ac:chgData name="Dani del Río Alonso" userId="2509de95a29fd27c" providerId="LiveId" clId="{4E7BA7C5-2C17-46DF-B5EA-A43FE961B628}" dt="2024-07-17T20:19:37.215" v="872"/>
          <ac:graphicFrameMkLst>
            <pc:docMk/>
            <pc:sldMk cId="2855514139" sldId="285"/>
            <ac:graphicFrameMk id="12" creationId="{3A75D555-F38A-C290-EC6B-AB4C18340E12}"/>
          </ac:graphicFrameMkLst>
        </pc:graphicFrameChg>
        <pc:picChg chg="add del mod">
          <ac:chgData name="Dani del Río Alonso" userId="2509de95a29fd27c" providerId="LiveId" clId="{4E7BA7C5-2C17-46DF-B5EA-A43FE961B628}" dt="2024-07-17T20:18:46.558" v="869" actId="478"/>
          <ac:picMkLst>
            <pc:docMk/>
            <pc:sldMk cId="2855514139" sldId="285"/>
            <ac:picMk id="3" creationId="{D73108D2-DF77-889B-2099-659D9B65363F}"/>
          </ac:picMkLst>
        </pc:picChg>
        <pc:picChg chg="add del mod">
          <ac:chgData name="Dani del Río Alonso" userId="2509de95a29fd27c" providerId="LiveId" clId="{4E7BA7C5-2C17-46DF-B5EA-A43FE961B628}" dt="2024-07-17T20:21:43.909" v="877" actId="478"/>
          <ac:picMkLst>
            <pc:docMk/>
            <pc:sldMk cId="2855514139" sldId="285"/>
            <ac:picMk id="14" creationId="{67AF3116-61D0-F7EE-23F4-0E9521800C96}"/>
          </ac:picMkLst>
        </pc:picChg>
        <pc:picChg chg="add del mod">
          <ac:chgData name="Dani del Río Alonso" userId="2509de95a29fd27c" providerId="LiveId" clId="{4E7BA7C5-2C17-46DF-B5EA-A43FE961B628}" dt="2024-07-17T20:22:11.174" v="880" actId="478"/>
          <ac:picMkLst>
            <pc:docMk/>
            <pc:sldMk cId="2855514139" sldId="285"/>
            <ac:picMk id="16" creationId="{E721E174-E46A-47AE-E825-0BD5128A7F2E}"/>
          </ac:picMkLst>
        </pc:picChg>
        <pc:picChg chg="add del mod">
          <ac:chgData name="Dani del Río Alonso" userId="2509de95a29fd27c" providerId="LiveId" clId="{4E7BA7C5-2C17-46DF-B5EA-A43FE961B628}" dt="2024-07-17T20:23:21.630" v="883" actId="478"/>
          <ac:picMkLst>
            <pc:docMk/>
            <pc:sldMk cId="2855514139" sldId="285"/>
            <ac:picMk id="18" creationId="{2529C4CC-D0AB-B994-7D28-F32B8CD06337}"/>
          </ac:picMkLst>
        </pc:picChg>
        <pc:picChg chg="add mod">
          <ac:chgData name="Dani del Río Alonso" userId="2509de95a29fd27c" providerId="LiveId" clId="{4E7BA7C5-2C17-46DF-B5EA-A43FE961B628}" dt="2024-07-17T20:23:24.069" v="885" actId="1076"/>
          <ac:picMkLst>
            <pc:docMk/>
            <pc:sldMk cId="2855514139" sldId="285"/>
            <ac:picMk id="20" creationId="{E74CC8B1-E158-4AB8-39A8-E13AF41FCB6F}"/>
          </ac:picMkLst>
        </pc:picChg>
      </pc:sldChg>
      <pc:sldChg chg="addSp delSp modSp mod">
        <pc:chgData name="Dani del Río Alonso" userId="2509de95a29fd27c" providerId="LiveId" clId="{4E7BA7C5-2C17-46DF-B5EA-A43FE961B628}" dt="2024-07-17T20:30:39.712" v="1185" actId="15"/>
        <pc:sldMkLst>
          <pc:docMk/>
          <pc:sldMk cId="233018862" sldId="286"/>
        </pc:sldMkLst>
        <pc:spChg chg="del mod">
          <ac:chgData name="Dani del Río Alonso" userId="2509de95a29fd27c" providerId="LiveId" clId="{4E7BA7C5-2C17-46DF-B5EA-A43FE961B628}" dt="2024-07-17T20:26:00.598" v="906" actId="478"/>
          <ac:spMkLst>
            <pc:docMk/>
            <pc:sldMk cId="233018862" sldId="286"/>
            <ac:spMk id="3" creationId="{476CC09F-7383-3A4C-555C-35DA0BB4B76E}"/>
          </ac:spMkLst>
        </pc:spChg>
        <pc:spChg chg="add del mod">
          <ac:chgData name="Dani del Río Alonso" userId="2509de95a29fd27c" providerId="LiveId" clId="{4E7BA7C5-2C17-46DF-B5EA-A43FE961B628}" dt="2024-07-17T20:23:48.713" v="887" actId="478"/>
          <ac:spMkLst>
            <pc:docMk/>
            <pc:sldMk cId="233018862" sldId="286"/>
            <ac:spMk id="4" creationId="{CDE102CD-AA8D-4785-BD1C-1836E1B7A077}"/>
          </ac:spMkLst>
        </pc:spChg>
        <pc:spChg chg="del">
          <ac:chgData name="Dani del Río Alonso" userId="2509de95a29fd27c" providerId="LiveId" clId="{4E7BA7C5-2C17-46DF-B5EA-A43FE961B628}" dt="2024-07-17T20:23:45.872" v="886" actId="478"/>
          <ac:spMkLst>
            <pc:docMk/>
            <pc:sldMk cId="233018862" sldId="286"/>
            <ac:spMk id="6" creationId="{9BE7E655-DBBE-1E38-D543-EB34028F2F2B}"/>
          </ac:spMkLst>
        </pc:spChg>
        <pc:spChg chg="del">
          <ac:chgData name="Dani del Río Alonso" userId="2509de95a29fd27c" providerId="LiveId" clId="{4E7BA7C5-2C17-46DF-B5EA-A43FE961B628}" dt="2024-07-17T20:23:45.872" v="886" actId="478"/>
          <ac:spMkLst>
            <pc:docMk/>
            <pc:sldMk cId="233018862" sldId="286"/>
            <ac:spMk id="7" creationId="{845A03A5-6D4D-7072-B3BD-F2DA38CADEB0}"/>
          </ac:spMkLst>
        </pc:spChg>
        <pc:spChg chg="add del mod">
          <ac:chgData name="Dani del Río Alonso" userId="2509de95a29fd27c" providerId="LiveId" clId="{4E7BA7C5-2C17-46DF-B5EA-A43FE961B628}" dt="2024-07-17T20:23:49.664" v="888" actId="478"/>
          <ac:spMkLst>
            <pc:docMk/>
            <pc:sldMk cId="233018862" sldId="286"/>
            <ac:spMk id="8" creationId="{4F0D0C2E-6C61-68B7-5C77-CA49EA0F4B53}"/>
          </ac:spMkLst>
        </pc:spChg>
        <pc:spChg chg="add mod">
          <ac:chgData name="Dani del Río Alonso" userId="2509de95a29fd27c" providerId="LiveId" clId="{4E7BA7C5-2C17-46DF-B5EA-A43FE961B628}" dt="2024-07-17T20:30:39.712" v="1185" actId="15"/>
          <ac:spMkLst>
            <pc:docMk/>
            <pc:sldMk cId="233018862" sldId="286"/>
            <ac:spMk id="9" creationId="{6D470B7B-9C3D-4B79-6F77-44F17C5E2EC7}"/>
          </ac:spMkLst>
        </pc:spChg>
        <pc:spChg chg="add del mod">
          <ac:chgData name="Dani del Río Alonso" userId="2509de95a29fd27c" providerId="LiveId" clId="{4E7BA7C5-2C17-46DF-B5EA-A43FE961B628}" dt="2024-07-17T20:26:03.649" v="907" actId="478"/>
          <ac:spMkLst>
            <pc:docMk/>
            <pc:sldMk cId="233018862" sldId="286"/>
            <ac:spMk id="11" creationId="{08D21023-8D83-694E-0EE3-775D1ABF1E36}"/>
          </ac:spMkLst>
        </pc:spChg>
        <pc:spChg chg="add mod">
          <ac:chgData name="Dani del Río Alonso" userId="2509de95a29fd27c" providerId="LiveId" clId="{4E7BA7C5-2C17-46DF-B5EA-A43FE961B628}" dt="2024-07-17T20:26:14.884" v="909"/>
          <ac:spMkLst>
            <pc:docMk/>
            <pc:sldMk cId="233018862" sldId="286"/>
            <ac:spMk id="12" creationId="{EF95589A-4BA9-BC62-F54E-02814407AC92}"/>
          </ac:spMkLst>
        </pc:spChg>
        <pc:spChg chg="add mod">
          <ac:chgData name="Dani del Río Alonso" userId="2509de95a29fd27c" providerId="LiveId" clId="{4E7BA7C5-2C17-46DF-B5EA-A43FE961B628}" dt="2024-07-17T20:26:52.567" v="915" actId="1076"/>
          <ac:spMkLst>
            <pc:docMk/>
            <pc:sldMk cId="233018862" sldId="286"/>
            <ac:spMk id="13" creationId="{77472503-3D1C-54E2-BB34-3E64278CC6C6}"/>
          </ac:spMkLst>
        </pc:spChg>
        <pc:spChg chg="add mod">
          <ac:chgData name="Dani del Río Alonso" userId="2509de95a29fd27c" providerId="LiveId" clId="{4E7BA7C5-2C17-46DF-B5EA-A43FE961B628}" dt="2024-07-17T20:27:46.068" v="1002" actId="113"/>
          <ac:spMkLst>
            <pc:docMk/>
            <pc:sldMk cId="233018862" sldId="286"/>
            <ac:spMk id="14" creationId="{528EE13C-89E8-BB1A-352A-E2582FAF9631}"/>
          </ac:spMkLst>
        </pc:spChg>
      </pc:sldChg>
      <pc:sldChg chg="addSp delSp modSp del mod">
        <pc:chgData name="Dani del Río Alonso" userId="2509de95a29fd27c" providerId="LiveId" clId="{4E7BA7C5-2C17-46DF-B5EA-A43FE961B628}" dt="2024-07-17T20:39:03.371" v="1436" actId="47"/>
        <pc:sldMkLst>
          <pc:docMk/>
          <pc:sldMk cId="3353460760" sldId="287"/>
        </pc:sldMkLst>
        <pc:spChg chg="mod">
          <ac:chgData name="Dani del Río Alonso" userId="2509de95a29fd27c" providerId="LiveId" clId="{4E7BA7C5-2C17-46DF-B5EA-A43FE961B628}" dt="2024-07-17T20:31:53.450" v="1228" actId="20577"/>
          <ac:spMkLst>
            <pc:docMk/>
            <pc:sldMk cId="3353460760" sldId="287"/>
            <ac:spMk id="3" creationId="{476CC09F-7383-3A4C-555C-35DA0BB4B76E}"/>
          </ac:spMkLst>
        </pc:spChg>
        <pc:spChg chg="add del mod">
          <ac:chgData name="Dani del Río Alonso" userId="2509de95a29fd27c" providerId="LiveId" clId="{4E7BA7C5-2C17-46DF-B5EA-A43FE961B628}" dt="2024-07-17T20:33:04.148" v="1334" actId="478"/>
          <ac:spMkLst>
            <pc:docMk/>
            <pc:sldMk cId="3353460760" sldId="287"/>
            <ac:spMk id="4" creationId="{E16C9D8B-A4B7-1D4E-C21A-53D86A38A36B}"/>
          </ac:spMkLst>
        </pc:spChg>
        <pc:spChg chg="mod">
          <ac:chgData name="Dani del Río Alonso" userId="2509de95a29fd27c" providerId="LiveId" clId="{4E7BA7C5-2C17-46DF-B5EA-A43FE961B628}" dt="2024-07-17T20:32:55.172" v="1332" actId="20577"/>
          <ac:spMkLst>
            <pc:docMk/>
            <pc:sldMk cId="3353460760" sldId="287"/>
            <ac:spMk id="6" creationId="{9BE7E655-DBBE-1E38-D543-EB34028F2F2B}"/>
          </ac:spMkLst>
        </pc:spChg>
        <pc:spChg chg="del">
          <ac:chgData name="Dani del Río Alonso" userId="2509de95a29fd27c" providerId="LiveId" clId="{4E7BA7C5-2C17-46DF-B5EA-A43FE961B628}" dt="2024-07-17T20:33:01.550" v="1333" actId="478"/>
          <ac:spMkLst>
            <pc:docMk/>
            <pc:sldMk cId="3353460760" sldId="287"/>
            <ac:spMk id="7" creationId="{845A03A5-6D4D-7072-B3BD-F2DA38CADEB0}"/>
          </ac:spMkLst>
        </pc:spChg>
      </pc:sldChg>
      <pc:sldChg chg="addSp delSp modSp mod ord">
        <pc:chgData name="Dani del Río Alonso" userId="2509de95a29fd27c" providerId="LiveId" clId="{4E7BA7C5-2C17-46DF-B5EA-A43FE961B628}" dt="2024-07-17T20:47:51.875" v="1617" actId="1076"/>
        <pc:sldMkLst>
          <pc:docMk/>
          <pc:sldMk cId="414523832" sldId="288"/>
        </pc:sldMkLst>
        <pc:spChg chg="mod ord">
          <ac:chgData name="Dani del Río Alonso" userId="2509de95a29fd27c" providerId="LiveId" clId="{4E7BA7C5-2C17-46DF-B5EA-A43FE961B628}" dt="2024-07-17T20:41:45.288" v="1533" actId="1076"/>
          <ac:spMkLst>
            <pc:docMk/>
            <pc:sldMk cId="414523832" sldId="288"/>
            <ac:spMk id="2" creationId="{338A15DE-D135-0710-9984-A0A55E960CB0}"/>
          </ac:spMkLst>
        </pc:spChg>
        <pc:spChg chg="del">
          <ac:chgData name="Dani del Río Alonso" userId="2509de95a29fd27c" providerId="LiveId" clId="{4E7BA7C5-2C17-46DF-B5EA-A43FE961B628}" dt="2024-07-17T20:40:36.396" v="1492" actId="478"/>
          <ac:spMkLst>
            <pc:docMk/>
            <pc:sldMk cId="414523832" sldId="288"/>
            <ac:spMk id="3" creationId="{ECC8AA23-D8D0-93BE-5C5F-103A750B0D2F}"/>
          </ac:spMkLst>
        </pc:spChg>
        <pc:spChg chg="add del">
          <ac:chgData name="Dani del Río Alonso" userId="2509de95a29fd27c" providerId="LiveId" clId="{4E7BA7C5-2C17-46DF-B5EA-A43FE961B628}" dt="2024-07-17T20:40:39.271" v="1494" actId="478"/>
          <ac:spMkLst>
            <pc:docMk/>
            <pc:sldMk cId="414523832" sldId="288"/>
            <ac:spMk id="10" creationId="{4D11B810-72B3-1810-7DF2-407ACA5E8E49}"/>
          </ac:spMkLst>
        </pc:spChg>
        <pc:spChg chg="add del mod">
          <ac:chgData name="Dani del Río Alonso" userId="2509de95a29fd27c" providerId="LiveId" clId="{4E7BA7C5-2C17-46DF-B5EA-A43FE961B628}" dt="2024-07-17T20:40:37.840" v="1493" actId="478"/>
          <ac:spMkLst>
            <pc:docMk/>
            <pc:sldMk cId="414523832" sldId="288"/>
            <ac:spMk id="12" creationId="{9A7C7E7D-DB32-439E-3618-885A080ADEBC}"/>
          </ac:spMkLst>
        </pc:spChg>
        <pc:picChg chg="add del mod">
          <ac:chgData name="Dani del Río Alonso" userId="2509de95a29fd27c" providerId="LiveId" clId="{4E7BA7C5-2C17-46DF-B5EA-A43FE961B628}" dt="2024-07-17T20:40:59.176" v="1497" actId="478"/>
          <ac:picMkLst>
            <pc:docMk/>
            <pc:sldMk cId="414523832" sldId="288"/>
            <ac:picMk id="14" creationId="{54CA3DC2-7E75-92EE-E4B7-0E6C8707F835}"/>
          </ac:picMkLst>
        </pc:picChg>
        <pc:picChg chg="add mod">
          <ac:chgData name="Dani del Río Alonso" userId="2509de95a29fd27c" providerId="LiveId" clId="{4E7BA7C5-2C17-46DF-B5EA-A43FE961B628}" dt="2024-07-17T20:47:51.875" v="1617" actId="1076"/>
          <ac:picMkLst>
            <pc:docMk/>
            <pc:sldMk cId="414523832" sldId="288"/>
            <ac:picMk id="16" creationId="{2EC211AD-CE49-6533-0184-64A01D946FC1}"/>
          </ac:picMkLst>
        </pc:picChg>
      </pc:sldChg>
      <pc:sldChg chg="addSp delSp modSp mod">
        <pc:chgData name="Dani del Río Alonso" userId="2509de95a29fd27c" providerId="LiveId" clId="{4E7BA7C5-2C17-46DF-B5EA-A43FE961B628}" dt="2024-07-17T21:03:35.928" v="2179" actId="1076"/>
        <pc:sldMkLst>
          <pc:docMk/>
          <pc:sldMk cId="314440392" sldId="289"/>
        </pc:sldMkLst>
        <pc:spChg chg="del">
          <ac:chgData name="Dani del Río Alonso" userId="2509de95a29fd27c" providerId="LiveId" clId="{4E7BA7C5-2C17-46DF-B5EA-A43FE961B628}" dt="2024-07-17T20:39:10.743" v="1437" actId="478"/>
          <ac:spMkLst>
            <pc:docMk/>
            <pc:sldMk cId="314440392" sldId="289"/>
            <ac:spMk id="2" creationId="{B7545968-70F7-0180-6448-3547E442EF4A}"/>
          </ac:spMkLst>
        </pc:spChg>
        <pc:spChg chg="add del mod">
          <ac:chgData name="Dani del Río Alonso" userId="2509de95a29fd27c" providerId="LiveId" clId="{4E7BA7C5-2C17-46DF-B5EA-A43FE961B628}" dt="2024-07-17T20:39:13.375" v="1438" actId="478"/>
          <ac:spMkLst>
            <pc:docMk/>
            <pc:sldMk cId="314440392" sldId="289"/>
            <ac:spMk id="4" creationId="{345714B9-30E9-F53C-7969-28F519910EC4}"/>
          </ac:spMkLst>
        </pc:spChg>
        <pc:spChg chg="add del mod">
          <ac:chgData name="Dani del Río Alonso" userId="2509de95a29fd27c" providerId="LiveId" clId="{4E7BA7C5-2C17-46DF-B5EA-A43FE961B628}" dt="2024-07-17T20:39:15.447" v="1439" actId="478"/>
          <ac:spMkLst>
            <pc:docMk/>
            <pc:sldMk cId="314440392" sldId="289"/>
            <ac:spMk id="6" creationId="{036CA2E0-2825-11D5-08D2-FD574B65252D}"/>
          </ac:spMkLst>
        </pc:spChg>
        <pc:spChg chg="del">
          <ac:chgData name="Dani del Río Alonso" userId="2509de95a29fd27c" providerId="LiveId" clId="{4E7BA7C5-2C17-46DF-B5EA-A43FE961B628}" dt="2024-07-17T20:39:10.743" v="1437" actId="478"/>
          <ac:spMkLst>
            <pc:docMk/>
            <pc:sldMk cId="314440392" sldId="289"/>
            <ac:spMk id="8" creationId="{215CE58D-2739-522B-7C3A-6A7C985360C0}"/>
          </ac:spMkLst>
        </pc:spChg>
        <pc:spChg chg="add del mod">
          <ac:chgData name="Dani del Río Alonso" userId="2509de95a29fd27c" providerId="LiveId" clId="{4E7BA7C5-2C17-46DF-B5EA-A43FE961B628}" dt="2024-07-17T20:39:16.599" v="1440" actId="478"/>
          <ac:spMkLst>
            <pc:docMk/>
            <pc:sldMk cId="314440392" sldId="289"/>
            <ac:spMk id="9" creationId="{ABD2A9CC-13A6-CD02-8C16-380F2F93BF11}"/>
          </ac:spMkLst>
        </pc:spChg>
        <pc:spChg chg="add del mod">
          <ac:chgData name="Dani del Río Alonso" userId="2509de95a29fd27c" providerId="LiveId" clId="{4E7BA7C5-2C17-46DF-B5EA-A43FE961B628}" dt="2024-07-17T20:52:59.361" v="1816" actId="478"/>
          <ac:spMkLst>
            <pc:docMk/>
            <pc:sldMk cId="314440392" sldId="289"/>
            <ac:spMk id="10" creationId="{7E4FBB46-2793-CA27-66DC-EE26A11D23E7}"/>
          </ac:spMkLst>
        </pc:spChg>
        <pc:spChg chg="add mod">
          <ac:chgData name="Dani del Río Alonso" userId="2509de95a29fd27c" providerId="LiveId" clId="{4E7BA7C5-2C17-46DF-B5EA-A43FE961B628}" dt="2024-07-17T20:39:22.827" v="1445" actId="14100"/>
          <ac:spMkLst>
            <pc:docMk/>
            <pc:sldMk cId="314440392" sldId="289"/>
            <ac:spMk id="11" creationId="{963A253C-E6CD-BCA6-99CD-FFD150CA0074}"/>
          </ac:spMkLst>
        </pc:spChg>
        <pc:spChg chg="add del mod">
          <ac:chgData name="Dani del Río Alonso" userId="2509de95a29fd27c" providerId="LiveId" clId="{4E7BA7C5-2C17-46DF-B5EA-A43FE961B628}" dt="2024-07-17T20:51:47.676" v="1808" actId="478"/>
          <ac:spMkLst>
            <pc:docMk/>
            <pc:sldMk cId="314440392" sldId="289"/>
            <ac:spMk id="12" creationId="{468BF8D3-6305-12B9-DEF7-5A30ABAEA08C}"/>
          </ac:spMkLst>
        </pc:spChg>
        <pc:spChg chg="add del">
          <ac:chgData name="Dani del Río Alonso" userId="2509de95a29fd27c" providerId="LiveId" clId="{4E7BA7C5-2C17-46DF-B5EA-A43FE961B628}" dt="2024-07-17T20:51:50.056" v="1810" actId="22"/>
          <ac:spMkLst>
            <pc:docMk/>
            <pc:sldMk cId="314440392" sldId="289"/>
            <ac:spMk id="14" creationId="{7518FAE9-7495-D2C6-2FEA-550069EA6E1A}"/>
          </ac:spMkLst>
        </pc:spChg>
        <pc:spChg chg="add mod">
          <ac:chgData name="Dani del Río Alonso" userId="2509de95a29fd27c" providerId="LiveId" clId="{4E7BA7C5-2C17-46DF-B5EA-A43FE961B628}" dt="2024-07-17T20:53:24.269" v="1852" actId="1076"/>
          <ac:spMkLst>
            <pc:docMk/>
            <pc:sldMk cId="314440392" sldId="289"/>
            <ac:spMk id="21" creationId="{A88F1CB0-0050-1FA4-CEE6-1241FCC66F18}"/>
          </ac:spMkLst>
        </pc:spChg>
        <pc:graphicFrameChg chg="del">
          <ac:chgData name="Dani del Río Alonso" userId="2509de95a29fd27c" providerId="LiveId" clId="{4E7BA7C5-2C17-46DF-B5EA-A43FE961B628}" dt="2024-07-17T20:39:10.743" v="1437" actId="478"/>
          <ac:graphicFrameMkLst>
            <pc:docMk/>
            <pc:sldMk cId="314440392" sldId="289"/>
            <ac:graphicFrameMk id="16" creationId="{1904F965-D30E-5A83-B17B-7D030326E77B}"/>
          </ac:graphicFrameMkLst>
        </pc:graphicFrameChg>
        <pc:picChg chg="add mod">
          <ac:chgData name="Dani del Río Alonso" userId="2509de95a29fd27c" providerId="LiveId" clId="{4E7BA7C5-2C17-46DF-B5EA-A43FE961B628}" dt="2024-07-17T21:03:34.097" v="2178" actId="1076"/>
          <ac:picMkLst>
            <pc:docMk/>
            <pc:sldMk cId="314440392" sldId="289"/>
            <ac:picMk id="17" creationId="{3DF1CCCE-EDC4-9C58-B055-B88F44BED036}"/>
          </ac:picMkLst>
        </pc:picChg>
        <pc:picChg chg="add mod">
          <ac:chgData name="Dani del Río Alonso" userId="2509de95a29fd27c" providerId="LiveId" clId="{4E7BA7C5-2C17-46DF-B5EA-A43FE961B628}" dt="2024-07-17T21:03:35.928" v="2179" actId="1076"/>
          <ac:picMkLst>
            <pc:docMk/>
            <pc:sldMk cId="314440392" sldId="289"/>
            <ac:picMk id="19" creationId="{99FFA0E7-4553-6F41-A0EC-451BBE0CEDB2}"/>
          </ac:picMkLst>
        </pc:picChg>
      </pc:sldChg>
      <pc:sldChg chg="addSp delSp modSp del mod">
        <pc:chgData name="Dani del Río Alonso" userId="2509de95a29fd27c" providerId="LiveId" clId="{4E7BA7C5-2C17-46DF-B5EA-A43FE961B628}" dt="2024-07-17T21:04:32.582" v="2195" actId="47"/>
        <pc:sldMkLst>
          <pc:docMk/>
          <pc:sldMk cId="118667928" sldId="290"/>
        </pc:sldMkLst>
        <pc:spChg chg="mod">
          <ac:chgData name="Dani del Río Alonso" userId="2509de95a29fd27c" providerId="LiveId" clId="{4E7BA7C5-2C17-46DF-B5EA-A43FE961B628}" dt="2024-07-17T20:53:44.644" v="1895" actId="20577"/>
          <ac:spMkLst>
            <pc:docMk/>
            <pc:sldMk cId="118667928" sldId="290"/>
            <ac:spMk id="2" creationId="{5D030A76-B788-B363-104E-266B7C7F7208}"/>
          </ac:spMkLst>
        </pc:spChg>
        <pc:spChg chg="del">
          <ac:chgData name="Dani del Río Alonso" userId="2509de95a29fd27c" providerId="LiveId" clId="{4E7BA7C5-2C17-46DF-B5EA-A43FE961B628}" dt="2024-07-17T20:55:21.749" v="1896" actId="478"/>
          <ac:spMkLst>
            <pc:docMk/>
            <pc:sldMk cId="118667928" sldId="290"/>
            <ac:spMk id="3" creationId="{05948542-FCE1-3AE6-C6C9-17975609DF70}"/>
          </ac:spMkLst>
        </pc:spChg>
        <pc:spChg chg="del">
          <ac:chgData name="Dani del Río Alonso" userId="2509de95a29fd27c" providerId="LiveId" clId="{4E7BA7C5-2C17-46DF-B5EA-A43FE961B628}" dt="2024-07-17T20:55:21.749" v="1896" actId="478"/>
          <ac:spMkLst>
            <pc:docMk/>
            <pc:sldMk cId="118667928" sldId="290"/>
            <ac:spMk id="4" creationId="{3EE67564-0457-E486-97D0-8109D2C97B3F}"/>
          </ac:spMkLst>
        </pc:spChg>
        <pc:spChg chg="add del mod">
          <ac:chgData name="Dani del Río Alonso" userId="2509de95a29fd27c" providerId="LiveId" clId="{4E7BA7C5-2C17-46DF-B5EA-A43FE961B628}" dt="2024-07-17T20:55:24.590" v="1897" actId="478"/>
          <ac:spMkLst>
            <pc:docMk/>
            <pc:sldMk cId="118667928" sldId="290"/>
            <ac:spMk id="6" creationId="{B5C560E6-BB81-9C68-F368-682BC7C5C165}"/>
          </ac:spMkLst>
        </pc:spChg>
        <pc:spChg chg="add del mod">
          <ac:chgData name="Dani del Río Alonso" userId="2509de95a29fd27c" providerId="LiveId" clId="{4E7BA7C5-2C17-46DF-B5EA-A43FE961B628}" dt="2024-07-17T20:55:25.623" v="1898" actId="478"/>
          <ac:spMkLst>
            <pc:docMk/>
            <pc:sldMk cId="118667928" sldId="290"/>
            <ac:spMk id="8" creationId="{681D3CE3-3987-64F4-DE7D-465AE7FB22E2}"/>
          </ac:spMkLst>
        </pc:spChg>
        <pc:spChg chg="add del mod">
          <ac:chgData name="Dani del Río Alonso" userId="2509de95a29fd27c" providerId="LiveId" clId="{4E7BA7C5-2C17-46DF-B5EA-A43FE961B628}" dt="2024-07-17T20:59:22.946" v="1957" actId="478"/>
          <ac:spMkLst>
            <pc:docMk/>
            <pc:sldMk cId="118667928" sldId="290"/>
            <ac:spMk id="14" creationId="{A5EFB7AA-20E3-409B-4E7A-92C25413E976}"/>
          </ac:spMkLst>
        </pc:spChg>
        <pc:spChg chg="add mod">
          <ac:chgData name="Dani del Río Alonso" userId="2509de95a29fd27c" providerId="LiveId" clId="{4E7BA7C5-2C17-46DF-B5EA-A43FE961B628}" dt="2024-07-17T21:00:50.232" v="2105" actId="1076"/>
          <ac:spMkLst>
            <pc:docMk/>
            <pc:sldMk cId="118667928" sldId="290"/>
            <ac:spMk id="15" creationId="{D366C322-0949-A3C4-34D5-D4205F1B145D}"/>
          </ac:spMkLst>
        </pc:spChg>
        <pc:picChg chg="add del mod">
          <ac:chgData name="Dani del Río Alonso" userId="2509de95a29fd27c" providerId="LiveId" clId="{4E7BA7C5-2C17-46DF-B5EA-A43FE961B628}" dt="2024-07-17T20:55:48.599" v="1902" actId="478"/>
          <ac:picMkLst>
            <pc:docMk/>
            <pc:sldMk cId="118667928" sldId="290"/>
            <ac:picMk id="10" creationId="{BA9E750A-39D8-7A23-4CD6-6CBB7F0A4F37}"/>
          </ac:picMkLst>
        </pc:picChg>
        <pc:picChg chg="add mod">
          <ac:chgData name="Dani del Río Alonso" userId="2509de95a29fd27c" providerId="LiveId" clId="{4E7BA7C5-2C17-46DF-B5EA-A43FE961B628}" dt="2024-07-17T20:55:50.582" v="1904" actId="1076"/>
          <ac:picMkLst>
            <pc:docMk/>
            <pc:sldMk cId="118667928" sldId="290"/>
            <ac:picMk id="12" creationId="{CBEB189D-4A7B-3FA5-7E17-FBAA08F3C995}"/>
          </ac:picMkLst>
        </pc:picChg>
      </pc:sldChg>
      <pc:sldChg chg="addSp delSp modSp mod">
        <pc:chgData name="Dani del Río Alonso" userId="2509de95a29fd27c" providerId="LiveId" clId="{4E7BA7C5-2C17-46DF-B5EA-A43FE961B628}" dt="2024-07-17T20:38:29.462" v="1435" actId="14100"/>
        <pc:sldMkLst>
          <pc:docMk/>
          <pc:sldMk cId="849465297" sldId="291"/>
        </pc:sldMkLst>
        <pc:spChg chg="mod">
          <ac:chgData name="Dani del Río Alonso" userId="2509de95a29fd27c" providerId="LiveId" clId="{4E7BA7C5-2C17-46DF-B5EA-A43FE961B628}" dt="2024-07-17T20:33:32.644" v="1348" actId="20577"/>
          <ac:spMkLst>
            <pc:docMk/>
            <pc:sldMk cId="849465297" sldId="291"/>
            <ac:spMk id="2" creationId="{D1FC59F6-9B22-C211-4B4C-A2FD4B914C46}"/>
          </ac:spMkLst>
        </pc:spChg>
        <pc:spChg chg="add del mod">
          <ac:chgData name="Dani del Río Alonso" userId="2509de95a29fd27c" providerId="LiveId" clId="{4E7BA7C5-2C17-46DF-B5EA-A43FE961B628}" dt="2024-07-17T20:33:39.341" v="1350" actId="478"/>
          <ac:spMkLst>
            <pc:docMk/>
            <pc:sldMk cId="849465297" sldId="291"/>
            <ac:spMk id="4" creationId="{97D8152D-41E7-16BB-BDF0-10E5660B9175}"/>
          </ac:spMkLst>
        </pc:spChg>
        <pc:spChg chg="add mod">
          <ac:chgData name="Dani del Río Alonso" userId="2509de95a29fd27c" providerId="LiveId" clId="{4E7BA7C5-2C17-46DF-B5EA-A43FE961B628}" dt="2024-07-17T20:38:03.856" v="1431" actId="11530"/>
          <ac:spMkLst>
            <pc:docMk/>
            <pc:sldMk cId="849465297" sldId="291"/>
            <ac:spMk id="23" creationId="{51611CB4-0CF2-DC0B-2351-5AD0855F86FE}"/>
          </ac:spMkLst>
        </pc:spChg>
        <pc:spChg chg="add del">
          <ac:chgData name="Dani del Río Alonso" userId="2509de95a29fd27c" providerId="LiveId" clId="{4E7BA7C5-2C17-46DF-B5EA-A43FE961B628}" dt="2024-07-17T20:37:47.284" v="1429" actId="11529"/>
          <ac:spMkLst>
            <pc:docMk/>
            <pc:sldMk cId="849465297" sldId="291"/>
            <ac:spMk id="24" creationId="{6E8A812D-743C-1008-F702-0DC8CB7C01F1}"/>
          </ac:spMkLst>
        </pc:spChg>
        <pc:graphicFrameChg chg="del">
          <ac:chgData name="Dani del Río Alonso" userId="2509de95a29fd27c" providerId="LiveId" clId="{4E7BA7C5-2C17-46DF-B5EA-A43FE961B628}" dt="2024-07-17T20:33:37.700" v="1349" actId="478"/>
          <ac:graphicFrameMkLst>
            <pc:docMk/>
            <pc:sldMk cId="849465297" sldId="291"/>
            <ac:graphicFrameMk id="13" creationId="{24F0E16C-0C56-89A4-2FE9-7D5EBE3963CC}"/>
          </ac:graphicFrameMkLst>
        </pc:graphicFrameChg>
        <pc:picChg chg="add mod">
          <ac:chgData name="Dani del Río Alonso" userId="2509de95a29fd27c" providerId="LiveId" clId="{4E7BA7C5-2C17-46DF-B5EA-A43FE961B628}" dt="2024-07-17T20:34:04.140" v="1358" actId="1076"/>
          <ac:picMkLst>
            <pc:docMk/>
            <pc:sldMk cId="849465297" sldId="291"/>
            <ac:picMk id="6" creationId="{9DA814B8-E1D3-47C6-72F4-7E88CA275A60}"/>
          </ac:picMkLst>
        </pc:picChg>
        <pc:picChg chg="add mod">
          <ac:chgData name="Dani del Río Alonso" userId="2509de95a29fd27c" providerId="LiveId" clId="{4E7BA7C5-2C17-46DF-B5EA-A43FE961B628}" dt="2024-07-17T20:34:12.315" v="1362" actId="14100"/>
          <ac:picMkLst>
            <pc:docMk/>
            <pc:sldMk cId="849465297" sldId="291"/>
            <ac:picMk id="8" creationId="{9B53E140-5DBB-51FA-B648-C720E4584F63}"/>
          </ac:picMkLst>
        </pc:picChg>
        <pc:picChg chg="add mod">
          <ac:chgData name="Dani del Río Alonso" userId="2509de95a29fd27c" providerId="LiveId" clId="{4E7BA7C5-2C17-46DF-B5EA-A43FE961B628}" dt="2024-07-17T20:35:08.413" v="1379" actId="1076"/>
          <ac:picMkLst>
            <pc:docMk/>
            <pc:sldMk cId="849465297" sldId="291"/>
            <ac:picMk id="10" creationId="{CE5CB76B-C4EA-196D-6C8D-23AE0290430D}"/>
          </ac:picMkLst>
        </pc:picChg>
        <pc:picChg chg="add mod">
          <ac:chgData name="Dani del Río Alonso" userId="2509de95a29fd27c" providerId="LiveId" clId="{4E7BA7C5-2C17-46DF-B5EA-A43FE961B628}" dt="2024-07-17T20:35:10.500" v="1380" actId="1076"/>
          <ac:picMkLst>
            <pc:docMk/>
            <pc:sldMk cId="849465297" sldId="291"/>
            <ac:picMk id="12" creationId="{83BA2154-D92D-756F-878C-E1BBF55FAD76}"/>
          </ac:picMkLst>
        </pc:picChg>
        <pc:picChg chg="add mod">
          <ac:chgData name="Dani del Río Alonso" userId="2509de95a29fd27c" providerId="LiveId" clId="{4E7BA7C5-2C17-46DF-B5EA-A43FE961B628}" dt="2024-07-17T20:35:00.996" v="1375" actId="1076"/>
          <ac:picMkLst>
            <pc:docMk/>
            <pc:sldMk cId="849465297" sldId="291"/>
            <ac:picMk id="15" creationId="{BD545112-D232-A74F-6555-BD79EB1F306D}"/>
          </ac:picMkLst>
        </pc:picChg>
        <pc:cxnChg chg="add mod">
          <ac:chgData name="Dani del Río Alonso" userId="2509de95a29fd27c" providerId="LiveId" clId="{4E7BA7C5-2C17-46DF-B5EA-A43FE961B628}" dt="2024-07-17T20:38:29.462" v="1435" actId="14100"/>
          <ac:cxnSpMkLst>
            <pc:docMk/>
            <pc:sldMk cId="849465297" sldId="291"/>
            <ac:cxnSpMk id="17" creationId="{C44BBA55-2183-5F88-A02D-483A839011BD}"/>
          </ac:cxnSpMkLst>
        </pc:cxnChg>
        <pc:cxnChg chg="add mod">
          <ac:chgData name="Dani del Río Alonso" userId="2509de95a29fd27c" providerId="LiveId" clId="{4E7BA7C5-2C17-46DF-B5EA-A43FE961B628}" dt="2024-07-17T20:38:25.095" v="1434" actId="14100"/>
          <ac:cxnSpMkLst>
            <pc:docMk/>
            <pc:sldMk cId="849465297" sldId="291"/>
            <ac:cxnSpMk id="18" creationId="{7ADB922F-CF00-C8CC-4188-244EEBF17A19}"/>
          </ac:cxnSpMkLst>
        </pc:cxnChg>
      </pc:sldChg>
      <pc:sldChg chg="modSp mod">
        <pc:chgData name="Dani del Río Alonso" userId="2509de95a29fd27c" providerId="LiveId" clId="{4E7BA7C5-2C17-46DF-B5EA-A43FE961B628}" dt="2024-07-17T21:06:16.050" v="2273" actId="20577"/>
        <pc:sldMkLst>
          <pc:docMk/>
          <pc:sldMk cId="2547630249" sldId="292"/>
        </pc:sldMkLst>
        <pc:spChg chg="mod">
          <ac:chgData name="Dani del Río Alonso" userId="2509de95a29fd27c" providerId="LiveId" clId="{4E7BA7C5-2C17-46DF-B5EA-A43FE961B628}" dt="2024-07-17T21:06:16.050" v="2273" actId="20577"/>
          <ac:spMkLst>
            <pc:docMk/>
            <pc:sldMk cId="2547630249" sldId="292"/>
            <ac:spMk id="2" creationId="{28BAC361-0D7A-DC05-86B5-6DD77D322F5B}"/>
          </ac:spMkLst>
        </pc:spChg>
        <pc:spChg chg="mod">
          <ac:chgData name="Dani del Río Alonso" userId="2509de95a29fd27c" providerId="LiveId" clId="{4E7BA7C5-2C17-46DF-B5EA-A43FE961B628}" dt="2024-07-17T21:06:13.390" v="2266" actId="20577"/>
          <ac:spMkLst>
            <pc:docMk/>
            <pc:sldMk cId="2547630249" sldId="292"/>
            <ac:spMk id="3" creationId="{1BE98EFF-197D-3136-70B9-7BBD30A48931}"/>
          </ac:spMkLst>
        </pc:spChg>
      </pc:sldChg>
      <pc:sldChg chg="addSp delSp modSp add mod">
        <pc:chgData name="Dani del Río Alonso" userId="2509de95a29fd27c" providerId="LiveId" clId="{4E7BA7C5-2C17-46DF-B5EA-A43FE961B628}" dt="2024-07-17T21:02:35.528" v="2172" actId="1076"/>
        <pc:sldMkLst>
          <pc:docMk/>
          <pc:sldMk cId="2897619490" sldId="293"/>
        </pc:sldMkLst>
        <pc:spChg chg="mod">
          <ac:chgData name="Dani del Río Alonso" userId="2509de95a29fd27c" providerId="LiveId" clId="{4E7BA7C5-2C17-46DF-B5EA-A43FE961B628}" dt="2024-07-17T19:29:51.390" v="18" actId="20577"/>
          <ac:spMkLst>
            <pc:docMk/>
            <pc:sldMk cId="2897619490" sldId="293"/>
            <ac:spMk id="3" creationId="{476CC09F-7383-3A4C-555C-35DA0BB4B76E}"/>
          </ac:spMkLst>
        </pc:spChg>
        <pc:spChg chg="add del mod">
          <ac:chgData name="Dani del Río Alonso" userId="2509de95a29fd27c" providerId="LiveId" clId="{4E7BA7C5-2C17-46DF-B5EA-A43FE961B628}" dt="2024-07-17T19:30:17.982" v="36" actId="478"/>
          <ac:spMkLst>
            <pc:docMk/>
            <pc:sldMk cId="2897619490" sldId="293"/>
            <ac:spMk id="4" creationId="{D4F2A124-A9B3-A8A7-593B-70A130851E77}"/>
          </ac:spMkLst>
        </pc:spChg>
        <pc:spChg chg="mod">
          <ac:chgData name="Dani del Río Alonso" userId="2509de95a29fd27c" providerId="LiveId" clId="{4E7BA7C5-2C17-46DF-B5EA-A43FE961B628}" dt="2024-07-17T21:02:32.672" v="2171" actId="20577"/>
          <ac:spMkLst>
            <pc:docMk/>
            <pc:sldMk cId="2897619490" sldId="293"/>
            <ac:spMk id="6" creationId="{9BE7E655-DBBE-1E38-D543-EB34028F2F2B}"/>
          </ac:spMkLst>
        </pc:spChg>
        <pc:spChg chg="del">
          <ac:chgData name="Dani del Río Alonso" userId="2509de95a29fd27c" providerId="LiveId" clId="{4E7BA7C5-2C17-46DF-B5EA-A43FE961B628}" dt="2024-07-17T19:30:11.926" v="35" actId="478"/>
          <ac:spMkLst>
            <pc:docMk/>
            <pc:sldMk cId="2897619490" sldId="293"/>
            <ac:spMk id="7" creationId="{845A03A5-6D4D-7072-B3BD-F2DA38CADEB0}"/>
          </ac:spMkLst>
        </pc:spChg>
        <pc:picChg chg="add del mod">
          <ac:chgData name="Dani del Río Alonso" userId="2509de95a29fd27c" providerId="LiveId" clId="{4E7BA7C5-2C17-46DF-B5EA-A43FE961B628}" dt="2024-07-17T20:24:37.968" v="893" actId="478"/>
          <ac:picMkLst>
            <pc:docMk/>
            <pc:sldMk cId="2897619490" sldId="293"/>
            <ac:picMk id="8" creationId="{EF5A1BB1-D542-5F47-93CB-CA72A86F6803}"/>
          </ac:picMkLst>
        </pc:picChg>
        <pc:picChg chg="add mod">
          <ac:chgData name="Dani del Río Alonso" userId="2509de95a29fd27c" providerId="LiveId" clId="{4E7BA7C5-2C17-46DF-B5EA-A43FE961B628}" dt="2024-07-17T21:02:35.528" v="2172" actId="1076"/>
          <ac:picMkLst>
            <pc:docMk/>
            <pc:sldMk cId="2897619490" sldId="293"/>
            <ac:picMk id="10" creationId="{CFA334C4-5F6E-1A53-9669-F93791EC3B9D}"/>
          </ac:picMkLst>
        </pc:picChg>
        <pc:picChg chg="add mod">
          <ac:chgData name="Dani del Río Alonso" userId="2509de95a29fd27c" providerId="LiveId" clId="{4E7BA7C5-2C17-46DF-B5EA-A43FE961B628}" dt="2024-07-17T20:25:07.375" v="902" actId="1076"/>
          <ac:picMkLst>
            <pc:docMk/>
            <pc:sldMk cId="2897619490" sldId="293"/>
            <ac:picMk id="12" creationId="{DB0A0299-C811-E7FF-F9BF-86B1703EE9B8}"/>
          </ac:picMkLst>
        </pc:picChg>
      </pc:sldChg>
      <pc:sldChg chg="addSp delSp modSp new mod">
        <pc:chgData name="Dani del Río Alonso" userId="2509de95a29fd27c" providerId="LiveId" clId="{4E7BA7C5-2C17-46DF-B5EA-A43FE961B628}" dt="2024-07-17T20:05:27.633" v="677" actId="313"/>
        <pc:sldMkLst>
          <pc:docMk/>
          <pc:sldMk cId="3450561473" sldId="294"/>
        </pc:sldMkLst>
        <pc:spChg chg="mod">
          <ac:chgData name="Dani del Río Alonso" userId="2509de95a29fd27c" providerId="LiveId" clId="{4E7BA7C5-2C17-46DF-B5EA-A43FE961B628}" dt="2024-07-17T19:39:31.587" v="316" actId="1076"/>
          <ac:spMkLst>
            <pc:docMk/>
            <pc:sldMk cId="3450561473" sldId="294"/>
            <ac:spMk id="2" creationId="{253CBAF1-0416-10A2-1E2A-83A335A52799}"/>
          </ac:spMkLst>
        </pc:spChg>
        <pc:spChg chg="mod">
          <ac:chgData name="Dani del Río Alonso" userId="2509de95a29fd27c" providerId="LiveId" clId="{4E7BA7C5-2C17-46DF-B5EA-A43FE961B628}" dt="2024-07-17T20:05:27.633" v="677" actId="313"/>
          <ac:spMkLst>
            <pc:docMk/>
            <pc:sldMk cId="3450561473" sldId="294"/>
            <ac:spMk id="3" creationId="{AEB63B3E-3B34-009F-44F8-0609F469D953}"/>
          </ac:spMkLst>
        </pc:spChg>
        <pc:spChg chg="add del mod">
          <ac:chgData name="Dani del Río Alonso" userId="2509de95a29fd27c" providerId="LiveId" clId="{4E7BA7C5-2C17-46DF-B5EA-A43FE961B628}" dt="2024-07-17T19:39:40.339" v="317" actId="1076"/>
          <ac:spMkLst>
            <pc:docMk/>
            <pc:sldMk cId="3450561473" sldId="294"/>
            <ac:spMk id="4" creationId="{C6B8E9C4-ABBD-224C-4E21-654E4E9A6AA7}"/>
          </ac:spMkLst>
        </pc:spChg>
        <pc:spChg chg="add mod">
          <ac:chgData name="Dani del Río Alonso" userId="2509de95a29fd27c" providerId="LiveId" clId="{4E7BA7C5-2C17-46DF-B5EA-A43FE961B628}" dt="2024-07-17T19:39:40.339" v="317" actId="1076"/>
          <ac:spMkLst>
            <pc:docMk/>
            <pc:sldMk cId="3450561473" sldId="294"/>
            <ac:spMk id="12" creationId="{7B98E5A4-A658-5BFF-0AB8-17870C8C1FF5}"/>
          </ac:spMkLst>
        </pc:spChg>
        <pc:spChg chg="add mod">
          <ac:chgData name="Dani del Río Alonso" userId="2509de95a29fd27c" providerId="LiveId" clId="{4E7BA7C5-2C17-46DF-B5EA-A43FE961B628}" dt="2024-07-17T19:39:40.339" v="317" actId="1076"/>
          <ac:spMkLst>
            <pc:docMk/>
            <pc:sldMk cId="3450561473" sldId="294"/>
            <ac:spMk id="14" creationId="{F4DDA0AA-1109-73C1-9FF7-9B833FBD54C7}"/>
          </ac:spMkLst>
        </pc:spChg>
        <pc:picChg chg="add mod">
          <ac:chgData name="Dani del Río Alonso" userId="2509de95a29fd27c" providerId="LiveId" clId="{4E7BA7C5-2C17-46DF-B5EA-A43FE961B628}" dt="2024-07-17T19:39:40.339" v="317" actId="1076"/>
          <ac:picMkLst>
            <pc:docMk/>
            <pc:sldMk cId="3450561473" sldId="294"/>
            <ac:picMk id="6" creationId="{37F9DC8B-405A-DD8D-0D9A-1FBEE062F292}"/>
          </ac:picMkLst>
        </pc:picChg>
        <pc:picChg chg="add del mod ord">
          <ac:chgData name="Dani del Río Alonso" userId="2509de95a29fd27c" providerId="LiveId" clId="{4E7BA7C5-2C17-46DF-B5EA-A43FE961B628}" dt="2024-07-17T19:36:19.229" v="196" actId="22"/>
          <ac:picMkLst>
            <pc:docMk/>
            <pc:sldMk cId="3450561473" sldId="294"/>
            <ac:picMk id="8" creationId="{5641A1A1-D28F-29FD-3FBD-1C7BB26FDD29}"/>
          </ac:picMkLst>
        </pc:picChg>
        <pc:picChg chg="add mod">
          <ac:chgData name="Dani del Río Alonso" userId="2509de95a29fd27c" providerId="LiveId" clId="{4E7BA7C5-2C17-46DF-B5EA-A43FE961B628}" dt="2024-07-17T19:39:40.339" v="317" actId="1076"/>
          <ac:picMkLst>
            <pc:docMk/>
            <pc:sldMk cId="3450561473" sldId="294"/>
            <ac:picMk id="10" creationId="{469A0D84-B62D-46A9-E5AD-60D38A46BC69}"/>
          </ac:picMkLst>
        </pc:picChg>
      </pc:sldChg>
      <pc:sldChg chg="addSp delSp modSp add mod">
        <pc:chgData name="Dani del Río Alonso" userId="2509de95a29fd27c" providerId="LiveId" clId="{4E7BA7C5-2C17-46DF-B5EA-A43FE961B628}" dt="2024-07-17T20:18:35.364" v="868" actId="166"/>
        <pc:sldMkLst>
          <pc:docMk/>
          <pc:sldMk cId="3907131292" sldId="295"/>
        </pc:sldMkLst>
        <pc:spChg chg="mod">
          <ac:chgData name="Dani del Río Alonso" userId="2509de95a29fd27c" providerId="LiveId" clId="{4E7BA7C5-2C17-46DF-B5EA-A43FE961B628}" dt="2024-07-17T20:08:19.361" v="783" actId="20577"/>
          <ac:spMkLst>
            <pc:docMk/>
            <pc:sldMk cId="3907131292" sldId="295"/>
            <ac:spMk id="3" creationId="{476CC09F-7383-3A4C-555C-35DA0BB4B76E}"/>
          </ac:spMkLst>
        </pc:spChg>
        <pc:spChg chg="add mod">
          <ac:chgData name="Dani del Río Alonso" userId="2509de95a29fd27c" providerId="LiveId" clId="{4E7BA7C5-2C17-46DF-B5EA-A43FE961B628}" dt="2024-07-17T20:08:24.866" v="784"/>
          <ac:spMkLst>
            <pc:docMk/>
            <pc:sldMk cId="3907131292" sldId="295"/>
            <ac:spMk id="4" creationId="{E26D3D18-514C-88CB-26C6-9FB95762E16F}"/>
          </ac:spMkLst>
        </pc:spChg>
        <pc:spChg chg="add mod">
          <ac:chgData name="Dani del Río Alonso" userId="2509de95a29fd27c" providerId="LiveId" clId="{4E7BA7C5-2C17-46DF-B5EA-A43FE961B628}" dt="2024-07-17T20:08:24.866" v="784"/>
          <ac:spMkLst>
            <pc:docMk/>
            <pc:sldMk cId="3907131292" sldId="295"/>
            <ac:spMk id="5" creationId="{A28E8319-D734-31C5-7C93-6745BF325579}"/>
          </ac:spMkLst>
        </pc:spChg>
        <pc:spChg chg="del">
          <ac:chgData name="Dani del Río Alonso" userId="2509de95a29fd27c" providerId="LiveId" clId="{4E7BA7C5-2C17-46DF-B5EA-A43FE961B628}" dt="2024-07-17T20:08:34.771" v="786" actId="478"/>
          <ac:spMkLst>
            <pc:docMk/>
            <pc:sldMk cId="3907131292" sldId="295"/>
            <ac:spMk id="6" creationId="{9BE7E655-DBBE-1E38-D543-EB34028F2F2B}"/>
          </ac:spMkLst>
        </pc:spChg>
        <pc:spChg chg="del">
          <ac:chgData name="Dani del Río Alonso" userId="2509de95a29fd27c" providerId="LiveId" clId="{4E7BA7C5-2C17-46DF-B5EA-A43FE961B628}" dt="2024-07-17T20:08:34.771" v="786" actId="478"/>
          <ac:spMkLst>
            <pc:docMk/>
            <pc:sldMk cId="3907131292" sldId="295"/>
            <ac:spMk id="7" creationId="{845A03A5-6D4D-7072-B3BD-F2DA38CADEB0}"/>
          </ac:spMkLst>
        </pc:spChg>
        <pc:spChg chg="add mod">
          <ac:chgData name="Dani del Río Alonso" userId="2509de95a29fd27c" providerId="LiveId" clId="{4E7BA7C5-2C17-46DF-B5EA-A43FE961B628}" dt="2024-07-17T20:08:32.327" v="785"/>
          <ac:spMkLst>
            <pc:docMk/>
            <pc:sldMk cId="3907131292" sldId="295"/>
            <ac:spMk id="9" creationId="{C01B7329-E5CF-6FE6-D864-9813356D6451}"/>
          </ac:spMkLst>
        </pc:spChg>
        <pc:spChg chg="add mod">
          <ac:chgData name="Dani del Río Alonso" userId="2509de95a29fd27c" providerId="LiveId" clId="{4E7BA7C5-2C17-46DF-B5EA-A43FE961B628}" dt="2024-07-17T20:08:32.327" v="785"/>
          <ac:spMkLst>
            <pc:docMk/>
            <pc:sldMk cId="3907131292" sldId="295"/>
            <ac:spMk id="10" creationId="{08BDA23C-543A-150E-87A3-550BDF619606}"/>
          </ac:spMkLst>
        </pc:spChg>
        <pc:spChg chg="add del mod">
          <ac:chgData name="Dani del Río Alonso" userId="2509de95a29fd27c" providerId="LiveId" clId="{4E7BA7C5-2C17-46DF-B5EA-A43FE961B628}" dt="2024-07-17T20:08:38.015" v="787" actId="478"/>
          <ac:spMkLst>
            <pc:docMk/>
            <pc:sldMk cId="3907131292" sldId="295"/>
            <ac:spMk id="12" creationId="{6C78CFDE-91E4-7D3E-5610-4195E9A0B067}"/>
          </ac:spMkLst>
        </pc:spChg>
        <pc:spChg chg="add del mod">
          <ac:chgData name="Dani del Río Alonso" userId="2509de95a29fd27c" providerId="LiveId" clId="{4E7BA7C5-2C17-46DF-B5EA-A43FE961B628}" dt="2024-07-17T20:08:39.295" v="788" actId="478"/>
          <ac:spMkLst>
            <pc:docMk/>
            <pc:sldMk cId="3907131292" sldId="295"/>
            <ac:spMk id="14" creationId="{D037CEB1-F029-B56D-82EE-5E01515B12AA}"/>
          </ac:spMkLst>
        </pc:spChg>
        <pc:spChg chg="add mod">
          <ac:chgData name="Dani del Río Alonso" userId="2509de95a29fd27c" providerId="LiveId" clId="{4E7BA7C5-2C17-46DF-B5EA-A43FE961B628}" dt="2024-07-17T20:09:01.859" v="795" actId="1076"/>
          <ac:spMkLst>
            <pc:docMk/>
            <pc:sldMk cId="3907131292" sldId="295"/>
            <ac:spMk id="16" creationId="{0D476419-56B7-EF13-599E-9916046ABAF7}"/>
          </ac:spMkLst>
        </pc:spChg>
        <pc:spChg chg="add mod">
          <ac:chgData name="Dani del Río Alonso" userId="2509de95a29fd27c" providerId="LiveId" clId="{4E7BA7C5-2C17-46DF-B5EA-A43FE961B628}" dt="2024-07-17T20:15:04.292" v="810" actId="1076"/>
          <ac:spMkLst>
            <pc:docMk/>
            <pc:sldMk cId="3907131292" sldId="295"/>
            <ac:spMk id="17" creationId="{F760690F-EF55-6355-EF20-18BF0C30E2AB}"/>
          </ac:spMkLst>
        </pc:spChg>
        <pc:picChg chg="add mod">
          <ac:chgData name="Dani del Río Alonso" userId="2509de95a29fd27c" providerId="LiveId" clId="{4E7BA7C5-2C17-46DF-B5EA-A43FE961B628}" dt="2024-07-17T20:08:24.866" v="784"/>
          <ac:picMkLst>
            <pc:docMk/>
            <pc:sldMk cId="3907131292" sldId="295"/>
            <ac:picMk id="2" creationId="{531D8316-3F70-685A-BC36-0D7782EB6FA7}"/>
          </ac:picMkLst>
        </pc:picChg>
        <pc:picChg chg="add mod">
          <ac:chgData name="Dani del Río Alonso" userId="2509de95a29fd27c" providerId="LiveId" clId="{4E7BA7C5-2C17-46DF-B5EA-A43FE961B628}" dt="2024-07-17T20:08:32.327" v="785"/>
          <ac:picMkLst>
            <pc:docMk/>
            <pc:sldMk cId="3907131292" sldId="295"/>
            <ac:picMk id="8" creationId="{48F02553-E044-9617-FE06-2F39A8FD4416}"/>
          </ac:picMkLst>
        </pc:picChg>
        <pc:picChg chg="add mod">
          <ac:chgData name="Dani del Río Alonso" userId="2509de95a29fd27c" providerId="LiveId" clId="{4E7BA7C5-2C17-46DF-B5EA-A43FE961B628}" dt="2024-07-17T20:08:45.045" v="790" actId="1076"/>
          <ac:picMkLst>
            <pc:docMk/>
            <pc:sldMk cId="3907131292" sldId="295"/>
            <ac:picMk id="15" creationId="{D87B8842-A1D0-6C16-305A-1707D05CFEC3}"/>
          </ac:picMkLst>
        </pc:picChg>
        <pc:picChg chg="add mod">
          <ac:chgData name="Dani del Río Alonso" userId="2509de95a29fd27c" providerId="LiveId" clId="{4E7BA7C5-2C17-46DF-B5EA-A43FE961B628}" dt="2024-07-17T20:18:13.124" v="861" actId="688"/>
          <ac:picMkLst>
            <pc:docMk/>
            <pc:sldMk cId="3907131292" sldId="295"/>
            <ac:picMk id="19" creationId="{2520904E-8807-0AEE-58A9-59D6C35A229D}"/>
          </ac:picMkLst>
        </pc:picChg>
        <pc:picChg chg="add mod ord">
          <ac:chgData name="Dani del Río Alonso" userId="2509de95a29fd27c" providerId="LiveId" clId="{4E7BA7C5-2C17-46DF-B5EA-A43FE961B628}" dt="2024-07-17T20:18:35.364" v="868" actId="166"/>
          <ac:picMkLst>
            <pc:docMk/>
            <pc:sldMk cId="3907131292" sldId="295"/>
            <ac:picMk id="21" creationId="{4AEFAFB7-ECC4-3438-CDDC-DC1763BF68F6}"/>
          </ac:picMkLst>
        </pc:picChg>
        <pc:picChg chg="add mod">
          <ac:chgData name="Dani del Río Alonso" userId="2509de95a29fd27c" providerId="LiveId" clId="{4E7BA7C5-2C17-46DF-B5EA-A43FE961B628}" dt="2024-07-17T20:18:30.045" v="867" actId="1076"/>
          <ac:picMkLst>
            <pc:docMk/>
            <pc:sldMk cId="3907131292" sldId="295"/>
            <ac:picMk id="23" creationId="{1DBD99C7-CDFE-AADB-272A-607306E35449}"/>
          </ac:picMkLst>
        </pc:picChg>
      </pc:sldChg>
      <pc:sldChg chg="addSp delSp modSp add mod ord">
        <pc:chgData name="Dani del Río Alonso" userId="2509de95a29fd27c" providerId="LiveId" clId="{4E7BA7C5-2C17-46DF-B5EA-A43FE961B628}" dt="2024-07-17T20:47:35.387" v="1616" actId="1076"/>
        <pc:sldMkLst>
          <pc:docMk/>
          <pc:sldMk cId="1635019228" sldId="296"/>
        </pc:sldMkLst>
        <pc:spChg chg="del">
          <ac:chgData name="Dani del Río Alonso" userId="2509de95a29fd27c" providerId="LiveId" clId="{4E7BA7C5-2C17-46DF-B5EA-A43FE961B628}" dt="2024-07-17T20:42:06.626" v="1537" actId="478"/>
          <ac:spMkLst>
            <pc:docMk/>
            <pc:sldMk cId="1635019228" sldId="296"/>
            <ac:spMk id="2" creationId="{5D030A76-B788-B363-104E-266B7C7F7208}"/>
          </ac:spMkLst>
        </pc:spChg>
        <pc:spChg chg="del">
          <ac:chgData name="Dani del Río Alonso" userId="2509de95a29fd27c" providerId="LiveId" clId="{4E7BA7C5-2C17-46DF-B5EA-A43FE961B628}" dt="2024-07-17T20:42:44.159" v="1544" actId="478"/>
          <ac:spMkLst>
            <pc:docMk/>
            <pc:sldMk cId="1635019228" sldId="296"/>
            <ac:spMk id="3" creationId="{05948542-FCE1-3AE6-C6C9-17975609DF70}"/>
          </ac:spMkLst>
        </pc:spChg>
        <pc:spChg chg="del mod">
          <ac:chgData name="Dani del Río Alonso" userId="2509de95a29fd27c" providerId="LiveId" clId="{4E7BA7C5-2C17-46DF-B5EA-A43FE961B628}" dt="2024-07-17T20:42:42.929" v="1543" actId="478"/>
          <ac:spMkLst>
            <pc:docMk/>
            <pc:sldMk cId="1635019228" sldId="296"/>
            <ac:spMk id="4" creationId="{3EE67564-0457-E486-97D0-8109D2C97B3F}"/>
          </ac:spMkLst>
        </pc:spChg>
        <pc:spChg chg="add mod">
          <ac:chgData name="Dani del Río Alonso" userId="2509de95a29fd27c" providerId="LiveId" clId="{4E7BA7C5-2C17-46DF-B5EA-A43FE961B628}" dt="2024-07-17T20:42:04.915" v="1536"/>
          <ac:spMkLst>
            <pc:docMk/>
            <pc:sldMk cId="1635019228" sldId="296"/>
            <ac:spMk id="5" creationId="{CF640D39-76E1-D3D2-B2BC-B6E2EF5A5C76}"/>
          </ac:spMkLst>
        </pc:spChg>
        <pc:spChg chg="add del mod">
          <ac:chgData name="Dani del Río Alonso" userId="2509de95a29fd27c" providerId="LiveId" clId="{4E7BA7C5-2C17-46DF-B5EA-A43FE961B628}" dt="2024-07-17T20:42:07.960" v="1538" actId="478"/>
          <ac:spMkLst>
            <pc:docMk/>
            <pc:sldMk cId="1635019228" sldId="296"/>
            <ac:spMk id="7" creationId="{B2466818-D04C-0111-EEF1-BB3EAC527B0A}"/>
          </ac:spMkLst>
        </pc:spChg>
        <pc:spChg chg="add mod">
          <ac:chgData name="Dani del Río Alonso" userId="2509de95a29fd27c" providerId="LiveId" clId="{4E7BA7C5-2C17-46DF-B5EA-A43FE961B628}" dt="2024-07-17T20:42:09.251" v="1539"/>
          <ac:spMkLst>
            <pc:docMk/>
            <pc:sldMk cId="1635019228" sldId="296"/>
            <ac:spMk id="8" creationId="{011F9446-279B-10DE-6CB0-675E12B51A0E}"/>
          </ac:spMkLst>
        </pc:spChg>
        <pc:spChg chg="add del mod">
          <ac:chgData name="Dani del Río Alonso" userId="2509de95a29fd27c" providerId="LiveId" clId="{4E7BA7C5-2C17-46DF-B5EA-A43FE961B628}" dt="2024-07-17T20:42:45.433" v="1545" actId="478"/>
          <ac:spMkLst>
            <pc:docMk/>
            <pc:sldMk cId="1635019228" sldId="296"/>
            <ac:spMk id="10" creationId="{F2FEE47A-2B1C-82C7-CE48-7DD091343654}"/>
          </ac:spMkLst>
        </pc:spChg>
        <pc:spChg chg="add mod">
          <ac:chgData name="Dani del Río Alonso" userId="2509de95a29fd27c" providerId="LiveId" clId="{4E7BA7C5-2C17-46DF-B5EA-A43FE961B628}" dt="2024-07-17T20:47:35.387" v="1616" actId="1076"/>
          <ac:spMkLst>
            <pc:docMk/>
            <pc:sldMk cId="1635019228" sldId="296"/>
            <ac:spMk id="14" creationId="{1D914594-A7F0-5E60-3DE7-58A3BA45B8B0}"/>
          </ac:spMkLst>
        </pc:spChg>
        <pc:spChg chg="add mod">
          <ac:chgData name="Dani del Río Alonso" userId="2509de95a29fd27c" providerId="LiveId" clId="{4E7BA7C5-2C17-46DF-B5EA-A43FE961B628}" dt="2024-07-17T20:47:30.594" v="1615" actId="1076"/>
          <ac:spMkLst>
            <pc:docMk/>
            <pc:sldMk cId="1635019228" sldId="296"/>
            <ac:spMk id="16" creationId="{573CA0E7-0BA9-500F-A4D5-C143D52445BF}"/>
          </ac:spMkLst>
        </pc:spChg>
        <pc:picChg chg="add mod">
          <ac:chgData name="Dani del Río Alonso" userId="2509de95a29fd27c" providerId="LiveId" clId="{4E7BA7C5-2C17-46DF-B5EA-A43FE961B628}" dt="2024-07-17T20:42:57.481" v="1550" actId="1076"/>
          <ac:picMkLst>
            <pc:docMk/>
            <pc:sldMk cId="1635019228" sldId="296"/>
            <ac:picMk id="11" creationId="{A400469C-1CB3-69D3-A520-7D85AD454CB0}"/>
          </ac:picMkLst>
        </pc:picChg>
        <pc:picChg chg="add mod">
          <ac:chgData name="Dani del Río Alonso" userId="2509de95a29fd27c" providerId="LiveId" clId="{4E7BA7C5-2C17-46DF-B5EA-A43FE961B628}" dt="2024-07-17T20:42:56.338" v="1549" actId="1076"/>
          <ac:picMkLst>
            <pc:docMk/>
            <pc:sldMk cId="1635019228" sldId="296"/>
            <ac:picMk id="12" creationId="{790BF1D3-F04B-C64D-A6B7-3B8B8A6E567F}"/>
          </ac:picMkLst>
        </pc:picChg>
      </pc:sldChg>
      <pc:sldChg chg="addSp delSp modSp add mod">
        <pc:chgData name="Dani del Río Alonso" userId="2509de95a29fd27c" providerId="LiveId" clId="{4E7BA7C5-2C17-46DF-B5EA-A43FE961B628}" dt="2024-07-17T20:47:04.682" v="1604" actId="1076"/>
        <pc:sldMkLst>
          <pc:docMk/>
          <pc:sldMk cId="2985289219" sldId="297"/>
        </pc:sldMkLst>
        <pc:spChg chg="add mod">
          <ac:chgData name="Dani del Río Alonso" userId="2509de95a29fd27c" providerId="LiveId" clId="{4E7BA7C5-2C17-46DF-B5EA-A43FE961B628}" dt="2024-07-17T20:47:04.682" v="1604" actId="1076"/>
          <ac:spMkLst>
            <pc:docMk/>
            <pc:sldMk cId="2985289219" sldId="297"/>
            <ac:spMk id="5" creationId="{D88CCE86-A02F-FB0D-377F-BAAD08CD6E77}"/>
          </ac:spMkLst>
        </pc:spChg>
        <pc:picChg chg="add mod">
          <ac:chgData name="Dani del Río Alonso" userId="2509de95a29fd27c" providerId="LiveId" clId="{4E7BA7C5-2C17-46DF-B5EA-A43FE961B628}" dt="2024-07-17T20:46:32.530" v="1565" actId="1076"/>
          <ac:picMkLst>
            <pc:docMk/>
            <pc:sldMk cId="2985289219" sldId="297"/>
            <ac:picMk id="3" creationId="{16E056B4-B4B2-7E60-88B2-23ECA230CCEF}"/>
          </ac:picMkLst>
        </pc:picChg>
        <pc:picChg chg="del">
          <ac:chgData name="Dani del Río Alonso" userId="2509de95a29fd27c" providerId="LiveId" clId="{4E7BA7C5-2C17-46DF-B5EA-A43FE961B628}" dt="2024-07-17T20:45:54.315" v="1562" actId="478"/>
          <ac:picMkLst>
            <pc:docMk/>
            <pc:sldMk cId="2985289219" sldId="297"/>
            <ac:picMk id="11" creationId="{A400469C-1CB3-69D3-A520-7D85AD454CB0}"/>
          </ac:picMkLst>
        </pc:picChg>
        <pc:picChg chg="del">
          <ac:chgData name="Dani del Río Alonso" userId="2509de95a29fd27c" providerId="LiveId" clId="{4E7BA7C5-2C17-46DF-B5EA-A43FE961B628}" dt="2024-07-17T20:45:54.315" v="1562" actId="478"/>
          <ac:picMkLst>
            <pc:docMk/>
            <pc:sldMk cId="2985289219" sldId="297"/>
            <ac:picMk id="12" creationId="{790BF1D3-F04B-C64D-A6B7-3B8B8A6E567F}"/>
          </ac:picMkLst>
        </pc:picChg>
      </pc:sldChg>
      <pc:sldChg chg="addSp delSp modSp add mod">
        <pc:chgData name="Dani del Río Alonso" userId="2509de95a29fd27c" providerId="LiveId" clId="{4E7BA7C5-2C17-46DF-B5EA-A43FE961B628}" dt="2024-07-17T20:59:18.277" v="1955" actId="21"/>
        <pc:sldMkLst>
          <pc:docMk/>
          <pc:sldMk cId="817874962" sldId="298"/>
        </pc:sldMkLst>
        <pc:spChg chg="add del mod">
          <ac:chgData name="Dani del Río Alonso" userId="2509de95a29fd27c" providerId="LiveId" clId="{4E7BA7C5-2C17-46DF-B5EA-A43FE961B628}" dt="2024-07-17T20:59:18.277" v="1955" actId="21"/>
          <ac:spMkLst>
            <pc:docMk/>
            <pc:sldMk cId="817874962" sldId="298"/>
            <ac:spMk id="2" creationId="{D366C322-0949-A3C4-34D5-D4205F1B145D}"/>
          </ac:spMkLst>
        </pc:spChg>
        <pc:spChg chg="mod">
          <ac:chgData name="Dani del Río Alonso" userId="2509de95a29fd27c" providerId="LiveId" clId="{4E7BA7C5-2C17-46DF-B5EA-A43FE961B628}" dt="2024-07-17T20:50:21.589" v="1805" actId="20577"/>
          <ac:spMkLst>
            <pc:docMk/>
            <pc:sldMk cId="817874962" sldId="298"/>
            <ac:spMk id="10" creationId="{7E4FBB46-2793-CA27-66DC-EE26A11D23E7}"/>
          </ac:spMkLst>
        </pc:spChg>
        <pc:spChg chg="mod">
          <ac:chgData name="Dani del Río Alonso" userId="2509de95a29fd27c" providerId="LiveId" clId="{4E7BA7C5-2C17-46DF-B5EA-A43FE961B628}" dt="2024-07-17T20:48:23.931" v="1630" actId="20577"/>
          <ac:spMkLst>
            <pc:docMk/>
            <pc:sldMk cId="817874962" sldId="298"/>
            <ac:spMk id="11" creationId="{963A253C-E6CD-BCA6-99CD-FFD150CA0074}"/>
          </ac:spMkLst>
        </pc:spChg>
      </pc:sldChg>
      <pc:sldChg chg="addSp delSp modSp add mod">
        <pc:chgData name="Dani del Río Alonso" userId="2509de95a29fd27c" providerId="LiveId" clId="{4E7BA7C5-2C17-46DF-B5EA-A43FE961B628}" dt="2024-07-17T21:05:39.945" v="2265" actId="1076"/>
        <pc:sldMkLst>
          <pc:docMk/>
          <pc:sldMk cId="18842144" sldId="299"/>
        </pc:sldMkLst>
        <pc:spChg chg="mod">
          <ac:chgData name="Dani del Río Alonso" userId="2509de95a29fd27c" providerId="LiveId" clId="{4E7BA7C5-2C17-46DF-B5EA-A43FE961B628}" dt="2024-07-17T21:04:58.096" v="2208" actId="1076"/>
          <ac:spMkLst>
            <pc:docMk/>
            <pc:sldMk cId="18842144" sldId="299"/>
            <ac:spMk id="2" creationId="{5D030A76-B788-B363-104E-266B7C7F7208}"/>
          </ac:spMkLst>
        </pc:spChg>
        <pc:spChg chg="add del mod">
          <ac:chgData name="Dani del Río Alonso" userId="2509de95a29fd27c" providerId="LiveId" clId="{4E7BA7C5-2C17-46DF-B5EA-A43FE961B628}" dt="2024-07-17T21:05:39.945" v="2265" actId="1076"/>
          <ac:spMkLst>
            <pc:docMk/>
            <pc:sldMk cId="18842144" sldId="299"/>
            <ac:spMk id="15" creationId="{D366C322-0949-A3C4-34D5-D4205F1B145D}"/>
          </ac:spMkLst>
        </pc:spChg>
        <pc:picChg chg="mod">
          <ac:chgData name="Dani del Río Alonso" userId="2509de95a29fd27c" providerId="LiveId" clId="{4E7BA7C5-2C17-46DF-B5EA-A43FE961B628}" dt="2024-07-17T21:05:00.248" v="2209" actId="1076"/>
          <ac:picMkLst>
            <pc:docMk/>
            <pc:sldMk cId="18842144" sldId="299"/>
            <ac:picMk id="12" creationId="{CBEB189D-4A7B-3FA5-7E17-FBAA08F3C995}"/>
          </ac:picMkLst>
        </pc:picChg>
      </pc:sldChg>
    </pc:docChg>
  </pc:docChgLst>
</pc:chgInfo>
</file>

<file path=ppt/comments/modernComment_12C_C7A0DD5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D03D0A-CD1E-40B5-9604-20B3ECD9E965}" authorId="{7AB8A73E-E725-4A6C-F67A-F8A4ED50A96B}" created="2024-07-18T09:56:23.570">
    <pc:sldMkLst xmlns:pc="http://schemas.microsoft.com/office/powerpoint/2013/main/command">
      <pc:docMk/>
      <pc:sldMk cId="3349208411" sldId="300"/>
    </pc:sldMkLst>
    <p188:txBody>
      <a:bodyPr/>
      <a:lstStyle/>
      <a:p>
        <a:r>
          <a:rPr lang="en-US"/>
          <a:t> Las predicciones son valores continuos y no probabilidades, por tanto se usa una función sigmoide en la Regrasión lineal y SVR para poder mostrar la probabilidad de la predicción. Esto conlleva una aproximación y que el resultado sea mas inexacto, haciendo que las métricas globales sean ma´s bajas.</a:t>
        </a:r>
      </a:p>
    </p188:txBody>
  </p188:cm>
</p188:cmLst>
</file>

<file path=ppt/comments/modernComment_12D_9A39B1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75DAD0C-372B-4D09-95E0-7592693FC9F3}" authorId="{7AB8A73E-E725-4A6C-F67A-F8A4ED50A96B}" created="2024-07-18T09:56:23.570">
    <pc:sldMkLst xmlns:pc="http://schemas.microsoft.com/office/powerpoint/2013/main/command">
      <pc:docMk/>
      <pc:sldMk cId="3349208411" sldId="300"/>
    </pc:sldMkLst>
    <p188:txBody>
      <a:bodyPr/>
      <a:lstStyle/>
      <a:p>
        <a:r>
          <a:rPr lang="en-US"/>
          <a:t> Las predicciones son valores continuos y no probabilidades, por tanto se usa una función sigmoide en la Regrasión lineal y SVR para poder mostrar la probabilidad de la predicción. Esto conlleva una aproximación y que el resultado sea mas inexacto, haciendo que las métricas globales sean ma´s bajas.</a:t>
        </a:r>
      </a:p>
    </p188:txBody>
  </p188:cm>
</p188:cmLst>
</file>

<file path=ppt/comments/modernComment_130_15298E5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FC6FFC-8B2E-4779-B9C6-97831DF777A8}" authorId="{7AB8A73E-E725-4A6C-F67A-F8A4ED50A96B}" created="2024-07-18T12:29:28.05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5044947" sldId="304"/>
      <ac:spMk id="7" creationId="{018ED255-2F9D-E0FC-3AD5-599CBAB0C817}"/>
    </ac:deMkLst>
    <p188:txBody>
      <a:bodyPr/>
      <a:lstStyle/>
      <a:p>
        <a:r>
          <a:rPr lang="en-US"/>
          <a:t>Early Stopping. Consiste en detener el entrenamiento del modelo cuando el error de validación deja de disminuir y comienza a aumentar.
Entrenamiento de redes neuronales y otros modelos de aprendizaje profundo</a:t>
        </a:r>
      </a:p>
    </p188:txBody>
  </p188:cm>
  <p188:cm id="{E86FC5D1-7B84-46D1-B299-ABD01BEC66E1}" authorId="{7AB8A73E-E725-4A6C-F67A-F8A4ED50A96B}" created="2024-07-18T12:29:49.34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5044947" sldId="304"/>
      <ac:spMk id="7" creationId="{018ED255-2F9D-E0FC-3AD5-599CBAB0C817}"/>
    </ac:deMkLst>
    <p188:txBody>
      <a:bodyPr/>
      <a:lstStyle/>
      <a:p>
        <a:r>
          <a:rPr lang="en-US"/>
          <a:t>DecissionTreeDiscretiser. Se espera maximizar la ganancia de información y reducir la impureza en los nodos de forma que los puntos de corte generados por el árbol se utilicen para dividir la variable continua en intervalos discretos.</a:t>
        </a:r>
      </a:p>
    </p188:txBody>
  </p188:cm>
  <p188:cm id="{A203A013-7ED0-4753-BCD9-773F39382076}" authorId="{7AB8A73E-E725-4A6C-F67A-F8A4ED50A96B}" created="2024-07-18T12:33:30.22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5044947" sldId="304"/>
      <ac:spMk id="7" creationId="{018ED255-2F9D-E0FC-3AD5-599CBAB0C817}"/>
    </ac:deMkLst>
    <p188:txBody>
      <a:bodyPr/>
      <a:lstStyle/>
      <a:p>
        <a:r>
          <a:rPr lang="en-US"/>
          <a:t>Cross validation folds = 10. División del conjunto de datos en 10 partes</a:t>
        </a:r>
      </a:p>
    </p188:txBody>
  </p188:cm>
</p188:cmLst>
</file>

<file path=ppt/comments/modernComment_131_746DC55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F838BC-49CD-470E-A400-EB351957BAF0}" authorId="{7AB8A73E-E725-4A6C-F67A-F8A4ED50A96B}" created="2024-07-18T16:08:39.187">
    <pc:sldMkLst xmlns:pc="http://schemas.microsoft.com/office/powerpoint/2013/main/command">
      <pc:docMk/>
      <pc:sldMk cId="1953350997" sldId="305"/>
    </pc:sldMkLst>
    <p188:txBody>
      <a:bodyPr/>
      <a:lstStyle/>
      <a:p>
        <a:r>
          <a:rPr lang="en-US"/>
          <a:t>K-means obtención del número optimo de clusteres = 2. Prueba con 3</a:t>
        </a:r>
      </a:p>
    </p188:txBody>
  </p188:cm>
</p188:cmLst>
</file>

<file path=ppt/comments/modernComment_132_ADB77F6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DCA4975-C48F-475D-8493-0988E85EA1F1}" authorId="{7AB8A73E-E725-4A6C-F67A-F8A4ED50A96B}" created="2024-07-18T16:12:25.01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14484064" sldId="306"/>
      <ac:picMk id="6" creationId="{20708451-8B3F-C4EE-841C-44CDEC0A0616}"/>
    </ac:deMkLst>
    <p188:txBody>
      <a:bodyPr/>
      <a:lstStyle/>
      <a:p>
        <a:r>
          <a:rPr lang="en-US"/>
          <a:t>Mean Shift, el algoritmo determina automáticamente el número de clusters basándose en la densidad de los datos y el ancho de banda (bandwidth) proporcionado. Numero óptimo = 2</a:t>
        </a:r>
      </a:p>
    </p188:txBody>
  </p188:cm>
  <p188:cm id="{CE369172-F311-486B-AE5C-806D3D62DB74}" authorId="{7AB8A73E-E725-4A6C-F67A-F8A4ED50A96B}" created="2024-07-18T16:13:45.47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14484064" sldId="306"/>
      <ac:picMk id="7" creationId="{E8510269-CA3A-B484-20BF-915520BCE5FD}"/>
    </ac:deMkLst>
    <p188:txBody>
      <a:bodyPr/>
      <a:lstStyle/>
      <a:p>
        <a:r>
          <a:rPr lang="en-US"/>
          <a:t>DBSCAN identifica los clusters en función de la densidad de los datos y los parámetros eps 
(epsilon, la distancia máxima entre dos puntos para que sean considerados vecinos) 
min_samples (el número mínimo de puntos dentro de eps para formar un cluster)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7/18/2024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7/18/2024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321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68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88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387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7653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42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3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94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82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50801"/>
            <a:ext cx="11090275" cy="12373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720" y="1917065"/>
            <a:ext cx="2921000" cy="42976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4048759" y="1917065"/>
            <a:ext cx="7591799" cy="429768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15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Freeform: Shape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596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60961"/>
            <a:ext cx="11090275" cy="11865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28186-3489-427F-79D0-B784440236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1" y="1917064"/>
            <a:ext cx="11090275" cy="429767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66890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0_15298E5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8/10/relationships/comments" Target="../comments/modernComment_12C_C7A0DD5B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8/10/relationships/comments" Target="../comments/modernComment_12D_9A39B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8/10/relationships/comments" Target="../comments/modernComment_131_746DC55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8/10/relationships/comments" Target="../comments/modernComment_132_ADB77F6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3">
            <a:extLst>
              <a:ext uri="{FF2B5EF4-FFF2-40B4-BE49-F238E27FC236}">
                <a16:creationId xmlns:a16="http://schemas.microsoft.com/office/drawing/2014/main" id="{467124A8-EC91-0C98-D2DA-B18B1785A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4985" y="310718"/>
            <a:ext cx="5327477" cy="2822569"/>
          </a:xfrm>
          <a:noFill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/>
            <a:r>
              <a:rPr lang="es-ES" b="1" i="0" dirty="0">
                <a:effectLst/>
                <a:latin typeface="system-ui"/>
              </a:rPr>
              <a:t>Detección temprana del cáncer a partir de los resultados de análisis de sangre</a:t>
            </a:r>
          </a:p>
        </p:txBody>
      </p:sp>
      <p:pic>
        <p:nvPicPr>
          <p:cNvPr id="13" name="Marcador de posición de imagen 13" descr="Fondo digital de puntos de datos">
            <a:extLst>
              <a:ext uri="{FF2B5EF4-FFF2-40B4-BE49-F238E27FC236}">
                <a16:creationId xmlns:a16="http://schemas.microsoft.com/office/drawing/2014/main" id="{36BA62EE-F8E3-77E0-3ED5-472A6F7CDB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/>
        </p:blipFill>
        <p:spPr>
          <a:xfrm>
            <a:off x="0" y="1"/>
            <a:ext cx="5877017" cy="6858000"/>
          </a:xfr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0BC44C8-B340-57F4-AFA9-9EA35B6779BB}"/>
              </a:ext>
            </a:extLst>
          </p:cNvPr>
          <p:cNvSpPr txBox="1"/>
          <p:nvPr/>
        </p:nvSpPr>
        <p:spPr>
          <a:xfrm>
            <a:off x="6821102" y="4014726"/>
            <a:ext cx="3592405" cy="1705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</a:pPr>
            <a:r>
              <a:rPr lang="es-ES" dirty="0"/>
              <a:t>Florina </a:t>
            </a:r>
            <a:r>
              <a:rPr lang="es-ES" dirty="0" err="1"/>
              <a:t>Cretu</a:t>
            </a:r>
            <a:endParaRPr lang="es-ES" dirty="0"/>
          </a:p>
          <a:p>
            <a:pPr rtl="0">
              <a:lnSpc>
                <a:spcPct val="150000"/>
              </a:lnSpc>
            </a:pPr>
            <a:r>
              <a:rPr lang="es-ES" dirty="0"/>
              <a:t>Mar </a:t>
            </a:r>
            <a:r>
              <a:rPr lang="es-ES" dirty="0" err="1"/>
              <a:t>Benitez</a:t>
            </a:r>
            <a:r>
              <a:rPr lang="es-ES" dirty="0"/>
              <a:t> de Lucio Villegas</a:t>
            </a:r>
          </a:p>
          <a:p>
            <a:pPr rtl="0">
              <a:lnSpc>
                <a:spcPct val="150000"/>
              </a:lnSpc>
            </a:pPr>
            <a:r>
              <a:rPr lang="es-ES" dirty="0"/>
              <a:t>Kevin </a:t>
            </a:r>
            <a:r>
              <a:rPr lang="es-ES" dirty="0" err="1"/>
              <a:t>Jhoan</a:t>
            </a:r>
            <a:r>
              <a:rPr lang="es-ES" dirty="0"/>
              <a:t> Orozco Agudelo</a:t>
            </a:r>
          </a:p>
          <a:p>
            <a:pPr rtl="0">
              <a:lnSpc>
                <a:spcPct val="150000"/>
              </a:lnSpc>
            </a:pPr>
            <a:r>
              <a:rPr lang="es-ES" dirty="0"/>
              <a:t>Daniel del Río Alonso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13ED20D-B766-D63E-32C9-0D25534502B9}"/>
              </a:ext>
            </a:extLst>
          </p:cNvPr>
          <p:cNvCxnSpPr>
            <a:cxnSpLocks/>
          </p:cNvCxnSpPr>
          <p:nvPr/>
        </p:nvCxnSpPr>
        <p:spPr>
          <a:xfrm>
            <a:off x="6449627" y="3429000"/>
            <a:ext cx="51928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7472503-3D1C-54E2-BB34-3E64278CC6C6}"/>
              </a:ext>
            </a:extLst>
          </p:cNvPr>
          <p:cNvSpPr txBox="1">
            <a:spLocks/>
          </p:cNvSpPr>
          <p:nvPr/>
        </p:nvSpPr>
        <p:spPr>
          <a:xfrm>
            <a:off x="2807008" y="600094"/>
            <a:ext cx="6577983" cy="90470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/>
              <a:t>Modelos</a:t>
            </a:r>
            <a:r>
              <a:rPr lang="en-US" sz="5400" dirty="0"/>
              <a:t> </a:t>
            </a:r>
            <a:r>
              <a:rPr lang="en-US" sz="5400" dirty="0" err="1"/>
              <a:t>supervisados</a:t>
            </a:r>
            <a:endParaRPr lang="en-US" sz="5400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528EE13C-89E8-BB1A-352A-E2582FAF9631}"/>
              </a:ext>
            </a:extLst>
          </p:cNvPr>
          <p:cNvSpPr txBox="1">
            <a:spLocks/>
          </p:cNvSpPr>
          <p:nvPr/>
        </p:nvSpPr>
        <p:spPr>
          <a:xfrm>
            <a:off x="686002" y="1665698"/>
            <a:ext cx="3496699" cy="535587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dirty="0"/>
              <a:t>Estructura básica</a:t>
            </a:r>
          </a:p>
        </p:txBody>
      </p:sp>
      <p:pic>
        <p:nvPicPr>
          <p:cNvPr id="1026" name="Picture 2" descr="Lupa - Iconos gratis de diverso">
            <a:extLst>
              <a:ext uri="{FF2B5EF4-FFF2-40B4-BE49-F238E27FC236}">
                <a16:creationId xmlns:a16="http://schemas.microsoft.com/office/drawing/2014/main" id="{3929C638-E51A-B1F2-6231-EE7982173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89" y="2415870"/>
            <a:ext cx="407665" cy="40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332A623-5882-C63E-4B19-3C12661EB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760" y="3488008"/>
            <a:ext cx="635356" cy="316839"/>
          </a:xfrm>
          <a:prstGeom prst="rect">
            <a:avLst/>
          </a:prstGeom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6D470B7B-9C3D-4B79-6F77-44F17C5E2EC7}"/>
              </a:ext>
            </a:extLst>
          </p:cNvPr>
          <p:cNvSpPr txBox="1">
            <a:spLocks/>
          </p:cNvSpPr>
          <p:nvPr/>
        </p:nvSpPr>
        <p:spPr>
          <a:xfrm>
            <a:off x="2158222" y="2415870"/>
            <a:ext cx="6795088" cy="3683390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Búsqueda de los mejores </a:t>
            </a:r>
            <a:r>
              <a:rPr lang="es-ES" sz="2400" dirty="0" err="1"/>
              <a:t>hiperparámetros</a:t>
            </a:r>
            <a:r>
              <a:rPr lang="es-ES" sz="2400" dirty="0"/>
              <a:t> </a:t>
            </a:r>
          </a:p>
          <a:p>
            <a:pPr marL="754380" lvl="2" indent="-342900"/>
            <a:r>
              <a:rPr lang="en-US" sz="20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GridSearchCV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 ó </a:t>
            </a:r>
            <a:r>
              <a:rPr lang="en-US" sz="20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RandomizedSearchCV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s-ES" sz="2400" dirty="0"/>
              <a:t>Entramiento modelo</a:t>
            </a:r>
          </a:p>
          <a:p>
            <a:r>
              <a:rPr lang="es-ES" sz="2400" dirty="0"/>
              <a:t>Predicción en validación y test</a:t>
            </a:r>
          </a:p>
          <a:p>
            <a:r>
              <a:rPr lang="es-ES" sz="2400" dirty="0"/>
              <a:t>Guardar resultados en la tabla de resultados</a:t>
            </a:r>
          </a:p>
          <a:p>
            <a:r>
              <a:rPr lang="es-ES" sz="2400" dirty="0"/>
              <a:t>Muestra de curvas ROC</a:t>
            </a:r>
          </a:p>
          <a:p>
            <a:r>
              <a:rPr lang="es-ES" sz="2400" dirty="0"/>
              <a:t>Guardado del modelo final</a:t>
            </a:r>
          </a:p>
        </p:txBody>
      </p:sp>
      <p:pic>
        <p:nvPicPr>
          <p:cNvPr id="1038" name="Picture 14" descr="Predicción - Iconos gratis de electrónica">
            <a:extLst>
              <a:ext uri="{FF2B5EF4-FFF2-40B4-BE49-F238E27FC236}">
                <a16:creationId xmlns:a16="http://schemas.microsoft.com/office/drawing/2014/main" id="{E0209132-7380-9C67-1B7C-B65AD56EC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51" y="3965749"/>
            <a:ext cx="457078" cy="45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ardar el archivo - Iconos gratis de archivos y carpetas">
            <a:extLst>
              <a:ext uri="{FF2B5EF4-FFF2-40B4-BE49-F238E27FC236}">
                <a16:creationId xmlns:a16="http://schemas.microsoft.com/office/drawing/2014/main" id="{CE8DD70F-C37C-E77B-9608-B6B4E8CE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65" y="5652700"/>
            <a:ext cx="457078" cy="45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34073D7-1F14-3B54-F9BC-A6CBA5B356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3760" y="5099190"/>
            <a:ext cx="556983" cy="423539"/>
          </a:xfrm>
          <a:prstGeom prst="rect">
            <a:avLst/>
          </a:prstGeom>
        </p:spPr>
      </p:pic>
      <p:pic>
        <p:nvPicPr>
          <p:cNvPr id="1042" name="Picture 18" descr="Tabla - Iconos gratis de interfaz">
            <a:extLst>
              <a:ext uri="{FF2B5EF4-FFF2-40B4-BE49-F238E27FC236}">
                <a16:creationId xmlns:a16="http://schemas.microsoft.com/office/drawing/2014/main" id="{623805A4-E98A-48CD-C570-3E57D3A44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89" y="4554848"/>
            <a:ext cx="481956" cy="48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36470C2-EBF7-A9E9-C41A-0E07FD39F0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20" y="5530349"/>
            <a:ext cx="720040" cy="65137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9BA4A13-786D-E873-D20C-D90E7CD7E7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5423074">
            <a:off x="8006746" y="4854756"/>
            <a:ext cx="666843" cy="800212"/>
          </a:xfrm>
          <a:prstGeom prst="rect">
            <a:avLst/>
          </a:prstGeom>
        </p:spPr>
      </p:pic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DDA0622C-9922-A735-176C-06130D56F63C}"/>
              </a:ext>
            </a:extLst>
          </p:cNvPr>
          <p:cNvSpPr/>
          <p:nvPr/>
        </p:nvSpPr>
        <p:spPr>
          <a:xfrm>
            <a:off x="1003699" y="2870027"/>
            <a:ext cx="420061" cy="2505057"/>
          </a:xfrm>
          <a:custGeom>
            <a:avLst/>
            <a:gdLst>
              <a:gd name="connsiteX0" fmla="*/ 339621 w 386755"/>
              <a:gd name="connsiteY0" fmla="*/ 2554664 h 2554664"/>
              <a:gd name="connsiteX1" fmla="*/ 256 w 386755"/>
              <a:gd name="connsiteY1" fmla="*/ 1272619 h 2554664"/>
              <a:gd name="connsiteX2" fmla="*/ 386755 w 386755"/>
              <a:gd name="connsiteY2" fmla="*/ 0 h 255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755" h="2554664">
                <a:moveTo>
                  <a:pt x="339621" y="2554664"/>
                </a:moveTo>
                <a:cubicBezTo>
                  <a:pt x="166010" y="2126530"/>
                  <a:pt x="-7600" y="1698396"/>
                  <a:pt x="256" y="1272619"/>
                </a:cubicBezTo>
                <a:cubicBezTo>
                  <a:pt x="8112" y="846842"/>
                  <a:pt x="253209" y="215245"/>
                  <a:pt x="386755" y="0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C5068F99-8273-C302-AE31-0A843296BF3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313625" y="2870027"/>
            <a:ext cx="110135" cy="7748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A385A25-3B91-418C-249B-791C1FDF1AFF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407091" y="2870027"/>
            <a:ext cx="16669" cy="13463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402C2B68-A5C9-7995-7E14-CC379CAC4372}"/>
              </a:ext>
            </a:extLst>
          </p:cNvPr>
          <p:cNvSpPr txBox="1"/>
          <p:nvPr/>
        </p:nvSpPr>
        <p:spPr>
          <a:xfrm rot="16200000">
            <a:off x="342461" y="3942815"/>
            <a:ext cx="805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/>
              <a:t>Ajuste</a:t>
            </a:r>
          </a:p>
        </p:txBody>
      </p:sp>
    </p:spTree>
    <p:extLst>
      <p:ext uri="{BB962C8B-B14F-4D97-AF65-F5344CB8AC3E}">
        <p14:creationId xmlns:p14="http://schemas.microsoft.com/office/powerpoint/2010/main" val="233018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7472503-3D1C-54E2-BB34-3E64278CC6C6}"/>
              </a:ext>
            </a:extLst>
          </p:cNvPr>
          <p:cNvSpPr txBox="1">
            <a:spLocks/>
          </p:cNvSpPr>
          <p:nvPr/>
        </p:nvSpPr>
        <p:spPr>
          <a:xfrm>
            <a:off x="2807008" y="600094"/>
            <a:ext cx="6577983" cy="90470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/>
              <a:t>Modelos</a:t>
            </a:r>
            <a:r>
              <a:rPr lang="en-US" sz="5400" dirty="0"/>
              <a:t> </a:t>
            </a:r>
            <a:r>
              <a:rPr lang="en-US" sz="5400" dirty="0" err="1"/>
              <a:t>supervisados</a:t>
            </a:r>
            <a:endParaRPr lang="en-US" sz="5400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528EE13C-89E8-BB1A-352A-E2582FAF9631}"/>
              </a:ext>
            </a:extLst>
          </p:cNvPr>
          <p:cNvSpPr txBox="1">
            <a:spLocks/>
          </p:cNvSpPr>
          <p:nvPr/>
        </p:nvSpPr>
        <p:spPr>
          <a:xfrm>
            <a:off x="779601" y="1496942"/>
            <a:ext cx="4242012" cy="368339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dirty="0" err="1"/>
              <a:t>Overfitting</a:t>
            </a:r>
            <a:endParaRPr lang="es-ES" sz="2800" b="1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6D470B7B-9C3D-4B79-6F77-44F17C5E2EC7}"/>
              </a:ext>
            </a:extLst>
          </p:cNvPr>
          <p:cNvSpPr txBox="1">
            <a:spLocks/>
          </p:cNvSpPr>
          <p:nvPr/>
        </p:nvSpPr>
        <p:spPr>
          <a:xfrm>
            <a:off x="1701021" y="2423490"/>
            <a:ext cx="6795088" cy="368339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46CE9F-AE81-7F80-2BBA-F1D472AE5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60277"/>
            <a:ext cx="4309462" cy="269772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18ED255-2F9D-E0FC-3AD5-599CBAB0C817}"/>
              </a:ext>
            </a:extLst>
          </p:cNvPr>
          <p:cNvSpPr txBox="1"/>
          <p:nvPr/>
        </p:nvSpPr>
        <p:spPr>
          <a:xfrm>
            <a:off x="1417548" y="2182072"/>
            <a:ext cx="669206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/>
              <a:t>Técnicas de regularización Lasso y Ridge</a:t>
            </a:r>
          </a:p>
          <a:p>
            <a:endParaRPr lang="es-ES" sz="1800" dirty="0"/>
          </a:p>
          <a:p>
            <a:r>
              <a:rPr lang="es-ES" sz="1800" dirty="0"/>
              <a:t>Aumentar el </a:t>
            </a:r>
            <a:r>
              <a:rPr lang="es-ES" sz="1800" dirty="0" err="1"/>
              <a:t>cross-validation</a:t>
            </a:r>
            <a:r>
              <a:rPr lang="es-ES" sz="1800" dirty="0"/>
              <a:t> (10 </a:t>
            </a:r>
            <a:r>
              <a:rPr lang="es-ES" sz="1800" dirty="0" err="1"/>
              <a:t>folds</a:t>
            </a:r>
            <a:r>
              <a:rPr lang="es-ES" sz="1800" dirty="0"/>
              <a:t>)</a:t>
            </a:r>
          </a:p>
          <a:p>
            <a:endParaRPr lang="es-ES" sz="1800" dirty="0"/>
          </a:p>
          <a:p>
            <a:r>
              <a:rPr lang="es-ES" dirty="0"/>
              <a:t>Técnicas de </a:t>
            </a:r>
            <a:r>
              <a:rPr lang="es-ES" dirty="0" err="1"/>
              <a:t>early</a:t>
            </a:r>
            <a:r>
              <a:rPr lang="es-ES" dirty="0"/>
              <a:t> </a:t>
            </a:r>
            <a:r>
              <a:rPr lang="es-ES" dirty="0" err="1"/>
              <a:t>stopping</a:t>
            </a:r>
            <a:endParaRPr lang="es-ES" dirty="0"/>
          </a:p>
          <a:p>
            <a:endParaRPr lang="es-ES" sz="1800" dirty="0"/>
          </a:p>
          <a:p>
            <a:r>
              <a:rPr lang="es-ES" dirty="0"/>
              <a:t>Discretización de las variables mediante </a:t>
            </a:r>
            <a:r>
              <a:rPr lang="es-E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DecissionTreeDiscretiser</a:t>
            </a:r>
            <a:endParaRPr lang="es-ES" sz="18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6A055A4-4A4C-A471-A730-D761D9417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133" y="3578984"/>
            <a:ext cx="3504213" cy="276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49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7472503-3D1C-54E2-BB34-3E64278CC6C6}"/>
              </a:ext>
            </a:extLst>
          </p:cNvPr>
          <p:cNvSpPr txBox="1">
            <a:spLocks/>
          </p:cNvSpPr>
          <p:nvPr/>
        </p:nvSpPr>
        <p:spPr>
          <a:xfrm>
            <a:off x="2807008" y="600094"/>
            <a:ext cx="6577983" cy="90470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/>
              <a:t>Modelos</a:t>
            </a:r>
            <a:r>
              <a:rPr lang="en-US" sz="5400" dirty="0"/>
              <a:t> </a:t>
            </a:r>
            <a:r>
              <a:rPr lang="en-US" sz="5400" dirty="0" err="1"/>
              <a:t>supervisados</a:t>
            </a:r>
            <a:endParaRPr lang="en-US" sz="5400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528EE13C-89E8-BB1A-352A-E2582FAF9631}"/>
              </a:ext>
            </a:extLst>
          </p:cNvPr>
          <p:cNvSpPr txBox="1">
            <a:spLocks/>
          </p:cNvSpPr>
          <p:nvPr/>
        </p:nvSpPr>
        <p:spPr>
          <a:xfrm>
            <a:off x="779601" y="1496942"/>
            <a:ext cx="4242012" cy="368339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dirty="0" err="1"/>
              <a:t>Overfitting</a:t>
            </a:r>
            <a:endParaRPr lang="es-ES" sz="2800" b="1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6D470B7B-9C3D-4B79-6F77-44F17C5E2EC7}"/>
              </a:ext>
            </a:extLst>
          </p:cNvPr>
          <p:cNvSpPr txBox="1">
            <a:spLocks/>
          </p:cNvSpPr>
          <p:nvPr/>
        </p:nvSpPr>
        <p:spPr>
          <a:xfrm>
            <a:off x="1701021" y="2423490"/>
            <a:ext cx="6795088" cy="368339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1F0E02F-162A-1317-98F2-B3F581A1B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66647"/>
            <a:ext cx="4308049" cy="269135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96D6B35-3AC8-6521-58F5-07971B578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219" y="3837130"/>
            <a:ext cx="543909" cy="65903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FA7BE97-9C9A-84F0-633E-DEF0FB5E0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613" y="1705640"/>
            <a:ext cx="3284456" cy="402053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6A055A4-4A4C-A471-A730-D761D9417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0149" y="1726850"/>
            <a:ext cx="3504213" cy="276931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10F5AA4-AE43-5BCA-C5A7-1243E4CEC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4872" y="3111507"/>
            <a:ext cx="558230" cy="41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86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1F9446-279B-10DE-6CB0-675E12B5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95" y="200276"/>
            <a:ext cx="8838302" cy="860375"/>
          </a:xfrm>
          <a:noFill/>
        </p:spPr>
        <p:txBody>
          <a:bodyPr anchor="b"/>
          <a:lstStyle/>
          <a:p>
            <a:pPr algn="l"/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supervisados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6E056B4-B4B2-7E60-88B2-23ECA230C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8944"/>
            <a:ext cx="12192000" cy="409936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88CCE86-A02F-FB0D-377F-BAAD08CD6E77}"/>
              </a:ext>
            </a:extLst>
          </p:cNvPr>
          <p:cNvSpPr txBox="1"/>
          <p:nvPr/>
        </p:nvSpPr>
        <p:spPr>
          <a:xfrm>
            <a:off x="1219200" y="15353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/>
              <a:t>Enfoque I  VS  Enfoque II</a:t>
            </a:r>
          </a:p>
        </p:txBody>
      </p:sp>
    </p:spTree>
    <p:extLst>
      <p:ext uri="{BB962C8B-B14F-4D97-AF65-F5344CB8AC3E}">
        <p14:creationId xmlns:p14="http://schemas.microsoft.com/office/powerpoint/2010/main" val="2985289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1F9446-279B-10DE-6CB0-675E12B5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95" y="200276"/>
            <a:ext cx="8838302" cy="860375"/>
          </a:xfrm>
          <a:noFill/>
        </p:spPr>
        <p:txBody>
          <a:bodyPr anchor="b"/>
          <a:lstStyle/>
          <a:p>
            <a:pPr algn="l"/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supervisados</a:t>
            </a:r>
            <a:endParaRPr lang="en-US" dirty="0"/>
          </a:p>
        </p:txBody>
      </p:sp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400469C-1CB3-69D3-A520-7D85AD454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" y="1763395"/>
            <a:ext cx="5400040" cy="441706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D914594-A7F0-5E60-3DE7-58A3BA45B8B0}"/>
              </a:ext>
            </a:extLst>
          </p:cNvPr>
          <p:cNvSpPr txBox="1"/>
          <p:nvPr/>
        </p:nvSpPr>
        <p:spPr>
          <a:xfrm>
            <a:off x="2352675" y="1235514"/>
            <a:ext cx="1409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/>
              <a:t>Enfoque I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73CA0E7-0BA9-500F-A4D5-C143D52445BF}"/>
              </a:ext>
            </a:extLst>
          </p:cNvPr>
          <p:cNvSpPr txBox="1"/>
          <p:nvPr/>
        </p:nvSpPr>
        <p:spPr>
          <a:xfrm>
            <a:off x="8729515" y="1237386"/>
            <a:ext cx="1319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/>
              <a:t>Enfoque II</a:t>
            </a:r>
            <a:endParaRPr lang="en-US" dirty="0"/>
          </a:p>
        </p:txBody>
      </p:sp>
      <p:pic>
        <p:nvPicPr>
          <p:cNvPr id="2" name="Imagen 1" descr="Gráfico de líneas&#10;&#10;Descripción generada automáticamente">
            <a:extLst>
              <a:ext uri="{FF2B5EF4-FFF2-40B4-BE49-F238E27FC236}">
                <a16:creationId xmlns:a16="http://schemas.microsoft.com/office/drawing/2014/main" id="{7286477C-6395-5D7F-06A2-848DB3DE6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705" y="1763395"/>
            <a:ext cx="5400040" cy="441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19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1F9446-279B-10DE-6CB0-675E12B5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95" y="200276"/>
            <a:ext cx="8838302" cy="860375"/>
          </a:xfrm>
          <a:noFill/>
        </p:spPr>
        <p:txBody>
          <a:bodyPr anchor="b"/>
          <a:lstStyle/>
          <a:p>
            <a:pPr algn="l"/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supervisados</a:t>
            </a: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8CCE86-A02F-FB0D-377F-BAAD08CD6E77}"/>
              </a:ext>
            </a:extLst>
          </p:cNvPr>
          <p:cNvSpPr txBox="1"/>
          <p:nvPr/>
        </p:nvSpPr>
        <p:spPr>
          <a:xfrm>
            <a:off x="2206028" y="1397605"/>
            <a:ext cx="4713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/>
              <a:t>Efecto de la discretización de las variables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D3E06E-1BE9-229A-24F7-DED0FC968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7141"/>
            <a:ext cx="12192000" cy="44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084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1F9446-279B-10DE-6CB0-675E12B5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95" y="200276"/>
            <a:ext cx="8838302" cy="860375"/>
          </a:xfrm>
          <a:noFill/>
        </p:spPr>
        <p:txBody>
          <a:bodyPr anchor="b"/>
          <a:lstStyle/>
          <a:p>
            <a:pPr algn="l"/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supervisados</a:t>
            </a: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8CCE86-A02F-FB0D-377F-BAAD08CD6E77}"/>
              </a:ext>
            </a:extLst>
          </p:cNvPr>
          <p:cNvSpPr txBox="1"/>
          <p:nvPr/>
        </p:nvSpPr>
        <p:spPr>
          <a:xfrm>
            <a:off x="2206028" y="1322190"/>
            <a:ext cx="4713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/>
              <a:t>Efecto de la discretización de las variables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2828FC-669D-298F-CFC8-CDEECBCA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570" y="1766937"/>
            <a:ext cx="7558860" cy="48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70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4732615">
            <a:off x="4369326" y="2829516"/>
            <a:ext cx="506461" cy="523035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Placeholder 19" descr="A close-up of a graph">
            <a:extLst>
              <a:ext uri="{FF2B5EF4-FFF2-40B4-BE49-F238E27FC236}">
                <a16:creationId xmlns:a16="http://schemas.microsoft.com/office/drawing/2014/main" id="{A7019768-5E2A-F9D1-62D6-EC7C5F0BBE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>
          <a:xfrm>
            <a:off x="8016153" y="0"/>
            <a:ext cx="7016141" cy="6858000"/>
          </a:xfr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7535A5DB-362E-F764-7597-3B8685AC7BD2}"/>
              </a:ext>
            </a:extLst>
          </p:cNvPr>
          <p:cNvSpPr txBox="1">
            <a:spLocks/>
          </p:cNvSpPr>
          <p:nvPr/>
        </p:nvSpPr>
        <p:spPr>
          <a:xfrm>
            <a:off x="565379" y="1766750"/>
            <a:ext cx="6795088" cy="368339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Reducción considerable del </a:t>
            </a:r>
            <a:r>
              <a:rPr lang="es-ES" sz="2400" dirty="0" err="1"/>
              <a:t>overfitting</a:t>
            </a:r>
            <a:endParaRPr lang="es-E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100" dirty="0"/>
              <a:t>Enfoque II &gt; Enfoque 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100" dirty="0"/>
              <a:t>Gran influencia positiva de la discretización</a:t>
            </a:r>
          </a:p>
          <a:p>
            <a:pPr marL="754380" lvl="2" indent="-342900"/>
            <a:r>
              <a:rPr lang="es-ES" sz="2100" dirty="0"/>
              <a:t>Modelos simples y poco costosos a nivel computacional</a:t>
            </a:r>
          </a:p>
          <a:p>
            <a:pPr marL="754380" lvl="2" indent="-342900"/>
            <a:r>
              <a:rPr lang="es-ES" sz="2000" dirty="0"/>
              <a:t>Escalables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Resultados positivos de predicción en fase de test (global score &gt; 90 en la mayoría de los modelos)</a:t>
            </a:r>
          </a:p>
        </p:txBody>
      </p:sp>
      <p:sp>
        <p:nvSpPr>
          <p:cNvPr id="17" name="Title 6">
            <a:extLst>
              <a:ext uri="{FF2B5EF4-FFF2-40B4-BE49-F238E27FC236}">
                <a16:creationId xmlns:a16="http://schemas.microsoft.com/office/drawing/2014/main" id="{25F7E10C-988E-4EB2-4DFA-BCEF49DE2471}"/>
              </a:ext>
            </a:extLst>
          </p:cNvPr>
          <p:cNvSpPr txBox="1">
            <a:spLocks/>
          </p:cNvSpPr>
          <p:nvPr/>
        </p:nvSpPr>
        <p:spPr>
          <a:xfrm>
            <a:off x="1766165" y="333288"/>
            <a:ext cx="7641917" cy="90470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/>
              <a:t>Conclusiones</a:t>
            </a:r>
            <a:endParaRPr lang="en-US" sz="5400" dirty="0"/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82C173EB-8B9D-60CA-EF2F-5D7EFC04D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16907" y="1473414"/>
            <a:ext cx="496944" cy="496944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B5537528-FCE3-58E4-F913-0174844D0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7104161">
            <a:off x="7497115" y="5616164"/>
            <a:ext cx="734257" cy="760506"/>
            <a:chOff x="5243759" y="1363788"/>
            <a:chExt cx="734257" cy="760506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4A9679FF-A152-3D06-6718-7B386D4FAAF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7F3EF17-63CA-E65A-51AC-7988487E5B6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42B0303A-1532-403B-111F-C7C075D8E77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68AE0623-0A40-BEF8-702F-EB2662277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135" y="1379925"/>
            <a:ext cx="3333750" cy="32004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9C01840D-230D-1C26-8559-BA34FA2BA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2786" y="817184"/>
            <a:ext cx="904702" cy="90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67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963A253C-E6CD-BCA6-99CD-FFD150CA0074}"/>
              </a:ext>
            </a:extLst>
          </p:cNvPr>
          <p:cNvSpPr txBox="1">
            <a:spLocks/>
          </p:cNvSpPr>
          <p:nvPr/>
        </p:nvSpPr>
        <p:spPr>
          <a:xfrm>
            <a:off x="2807008" y="600094"/>
            <a:ext cx="7641917" cy="90470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/>
              <a:t>Modelos</a:t>
            </a:r>
            <a:r>
              <a:rPr lang="en-US" sz="5400" dirty="0"/>
              <a:t> no </a:t>
            </a:r>
            <a:r>
              <a:rPr lang="en-US" sz="5400" dirty="0" err="1"/>
              <a:t>supervisados</a:t>
            </a:r>
            <a:endParaRPr lang="en-US" sz="54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DF1CCCE-EDC4-9C58-B055-B88F44BED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63" y="2152539"/>
            <a:ext cx="8021169" cy="200053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A88F1CB0-0050-1FA4-CEE6-1241FCC66F18}"/>
              </a:ext>
            </a:extLst>
          </p:cNvPr>
          <p:cNvSpPr txBox="1"/>
          <p:nvPr/>
        </p:nvSpPr>
        <p:spPr>
          <a:xfrm>
            <a:off x="5048581" y="16201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Tabla</a:t>
            </a:r>
            <a:r>
              <a:rPr lang="en-US" sz="1800" dirty="0"/>
              <a:t> de </a:t>
            </a:r>
            <a:r>
              <a:rPr lang="en-US" sz="1800" dirty="0" err="1"/>
              <a:t>resultados</a:t>
            </a:r>
            <a:endParaRPr lang="en-US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E790530-F42A-0CDB-7B82-6B692F716160}"/>
              </a:ext>
            </a:extLst>
          </p:cNvPr>
          <p:cNvSpPr/>
          <p:nvPr/>
        </p:nvSpPr>
        <p:spPr>
          <a:xfrm>
            <a:off x="1409086" y="2792660"/>
            <a:ext cx="3639495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K-</a:t>
            </a:r>
            <a:r>
              <a:rPr lang="es-ES" dirty="0" err="1"/>
              <a:t>Means</a:t>
            </a:r>
            <a:endParaRPr lang="en-U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6776584-7727-7EF2-81C7-6C89DC9B9FF5}"/>
              </a:ext>
            </a:extLst>
          </p:cNvPr>
          <p:cNvSpPr/>
          <p:nvPr/>
        </p:nvSpPr>
        <p:spPr>
          <a:xfrm>
            <a:off x="1409821" y="3494665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Mean Shift</a:t>
            </a:r>
            <a:endParaRPr lang="en-U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2CEFA29-1648-17FA-FC23-3E1EB60D9DDA}"/>
              </a:ext>
            </a:extLst>
          </p:cNvPr>
          <p:cNvSpPr/>
          <p:nvPr/>
        </p:nvSpPr>
        <p:spPr>
          <a:xfrm>
            <a:off x="1409821" y="4196670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DBSCAN</a:t>
            </a:r>
            <a:endParaRPr lang="en-US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A98057E1-5B3F-2469-2715-87524206D434}"/>
              </a:ext>
            </a:extLst>
          </p:cNvPr>
          <p:cNvSpPr/>
          <p:nvPr/>
        </p:nvSpPr>
        <p:spPr>
          <a:xfrm>
            <a:off x="1409821" y="4894208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Análisis de componentes Independientes (ICA)</a:t>
            </a:r>
            <a:endParaRPr lang="en-US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882F7951-C8EA-20FA-5D69-AEDE2A7F0B76}"/>
              </a:ext>
            </a:extLst>
          </p:cNvPr>
          <p:cNvSpPr/>
          <p:nvPr/>
        </p:nvSpPr>
        <p:spPr>
          <a:xfrm>
            <a:off x="1409821" y="5590846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LDA</a:t>
            </a:r>
            <a:endParaRPr lang="en-US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52E8909-BF4D-9D07-7C88-88D17E85C6AD}"/>
              </a:ext>
            </a:extLst>
          </p:cNvPr>
          <p:cNvSpPr/>
          <p:nvPr/>
        </p:nvSpPr>
        <p:spPr>
          <a:xfrm>
            <a:off x="6664604" y="2785784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Clustering</a:t>
            </a:r>
            <a:r>
              <a:rPr lang="es-ES" dirty="0"/>
              <a:t> </a:t>
            </a:r>
            <a:r>
              <a:rPr lang="es-ES" dirty="0" err="1"/>
              <a:t>Jerarquíco</a:t>
            </a:r>
            <a:endParaRPr lang="en-US" dirty="0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01A9724F-2644-E2EB-31A2-B01F39C3900D}"/>
              </a:ext>
            </a:extLst>
          </p:cNvPr>
          <p:cNvSpPr/>
          <p:nvPr/>
        </p:nvSpPr>
        <p:spPr>
          <a:xfrm>
            <a:off x="6664604" y="3492522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Algoritmo </a:t>
            </a:r>
            <a:r>
              <a:rPr lang="es-ES" dirty="0" err="1"/>
              <a:t>AnDE</a:t>
            </a:r>
            <a:endParaRPr lang="en-US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B51B25FC-5E4A-8EEA-3A1D-AE5DAD53FBD1}"/>
              </a:ext>
            </a:extLst>
          </p:cNvPr>
          <p:cNvSpPr/>
          <p:nvPr/>
        </p:nvSpPr>
        <p:spPr>
          <a:xfrm>
            <a:off x="6664604" y="4194527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Detección de </a:t>
            </a:r>
            <a:r>
              <a:rPr lang="es-ES" dirty="0" err="1"/>
              <a:t>anomialias</a:t>
            </a:r>
            <a:r>
              <a:rPr lang="es-ES" dirty="0"/>
              <a:t> (</a:t>
            </a:r>
            <a:r>
              <a:rPr lang="es-ES" dirty="0" err="1"/>
              <a:t>Isolation</a:t>
            </a:r>
            <a:r>
              <a:rPr lang="es-ES" dirty="0"/>
              <a:t> Forest)</a:t>
            </a:r>
            <a:endParaRPr lang="en-US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B07EE9E3-39E3-3903-AE0D-EC135E52DE47}"/>
              </a:ext>
            </a:extLst>
          </p:cNvPr>
          <p:cNvSpPr/>
          <p:nvPr/>
        </p:nvSpPr>
        <p:spPr>
          <a:xfrm>
            <a:off x="6664604" y="4892065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Reducción de </a:t>
            </a:r>
            <a:r>
              <a:rPr lang="es-ES" dirty="0" err="1"/>
              <a:t>dimesionalidad</a:t>
            </a:r>
            <a:r>
              <a:rPr lang="es-ES" dirty="0"/>
              <a:t> (SVD)</a:t>
            </a:r>
            <a:endParaRPr lang="en-US" dirty="0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4C0C5A52-8912-3A74-9C93-E95A4F9DD474}"/>
              </a:ext>
            </a:extLst>
          </p:cNvPr>
          <p:cNvSpPr/>
          <p:nvPr/>
        </p:nvSpPr>
        <p:spPr>
          <a:xfrm>
            <a:off x="4555702" y="2869278"/>
            <a:ext cx="985757" cy="36270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Cluster</a:t>
            </a:r>
            <a:endParaRPr lang="en-US" dirty="0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565B0C32-5ECE-E6B4-65F9-68F7044C78E3}"/>
              </a:ext>
            </a:extLst>
          </p:cNvPr>
          <p:cNvSpPr/>
          <p:nvPr/>
        </p:nvSpPr>
        <p:spPr>
          <a:xfrm>
            <a:off x="4541641" y="3564565"/>
            <a:ext cx="985757" cy="36270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Cluster</a:t>
            </a:r>
            <a:endParaRPr lang="en-US" dirty="0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CA9987A9-2EC9-2DFF-C2A0-F2173BDFBDEA}"/>
              </a:ext>
            </a:extLst>
          </p:cNvPr>
          <p:cNvSpPr/>
          <p:nvPr/>
        </p:nvSpPr>
        <p:spPr>
          <a:xfrm>
            <a:off x="4555702" y="4259852"/>
            <a:ext cx="985757" cy="36270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Cluster</a:t>
            </a:r>
            <a:endParaRPr lang="en-US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408F9942-E264-147A-CCDC-3CFB1DBB9A0D}"/>
              </a:ext>
            </a:extLst>
          </p:cNvPr>
          <p:cNvSpPr/>
          <p:nvPr/>
        </p:nvSpPr>
        <p:spPr>
          <a:xfrm>
            <a:off x="9810485" y="2850934"/>
            <a:ext cx="985757" cy="36270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Cluster</a:t>
            </a:r>
            <a:endParaRPr lang="en-US" dirty="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A434452-6D89-31F1-9114-A2769E14D0C6}"/>
              </a:ext>
            </a:extLst>
          </p:cNvPr>
          <p:cNvSpPr/>
          <p:nvPr/>
        </p:nvSpPr>
        <p:spPr>
          <a:xfrm>
            <a:off x="4533930" y="4980184"/>
            <a:ext cx="1387898" cy="36270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Red. Dimen.</a:t>
            </a:r>
            <a:endParaRPr lang="en-US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53395F2C-FC7C-136B-2BBC-0A7220BFA751}"/>
              </a:ext>
            </a:extLst>
          </p:cNvPr>
          <p:cNvSpPr/>
          <p:nvPr/>
        </p:nvSpPr>
        <p:spPr>
          <a:xfrm>
            <a:off x="4533930" y="5678224"/>
            <a:ext cx="1387898" cy="36270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Red. Dimen.</a:t>
            </a:r>
            <a:endParaRPr lang="en-US" dirty="0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13BD8C7B-CAE5-5F8A-276B-FC8AFE6D22EB}"/>
              </a:ext>
            </a:extLst>
          </p:cNvPr>
          <p:cNvSpPr/>
          <p:nvPr/>
        </p:nvSpPr>
        <p:spPr>
          <a:xfrm>
            <a:off x="10202514" y="4973308"/>
            <a:ext cx="1387898" cy="36270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Red. Dimen.</a:t>
            </a:r>
            <a:endParaRPr lang="en-US" dirty="0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2A86FDE7-4E15-AE7C-26F3-B0905D8B1892}"/>
              </a:ext>
            </a:extLst>
          </p:cNvPr>
          <p:cNvSpPr/>
          <p:nvPr/>
        </p:nvSpPr>
        <p:spPr>
          <a:xfrm>
            <a:off x="10195186" y="4266570"/>
            <a:ext cx="1827592" cy="362708"/>
          </a:xfrm>
          <a:prstGeom prst="roundRect">
            <a:avLst/>
          </a:prstGeom>
          <a:solidFill>
            <a:srgbClr val="FFC000"/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Detecc</a:t>
            </a:r>
            <a:r>
              <a:rPr lang="es-ES" dirty="0"/>
              <a:t>.  </a:t>
            </a:r>
            <a:r>
              <a:rPr lang="es-ES" dirty="0" err="1"/>
              <a:t>Anoma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2777C84B-778B-1FDE-9B12-25F9A9BDB4F6}"/>
              </a:ext>
            </a:extLst>
          </p:cNvPr>
          <p:cNvSpPr/>
          <p:nvPr/>
        </p:nvSpPr>
        <p:spPr>
          <a:xfrm>
            <a:off x="9868383" y="3581003"/>
            <a:ext cx="1827592" cy="362708"/>
          </a:xfrm>
          <a:prstGeom prst="roundRect">
            <a:avLst/>
          </a:prstGeom>
          <a:solidFill>
            <a:srgbClr val="FFC000"/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Detecc</a:t>
            </a:r>
            <a:r>
              <a:rPr lang="es-ES" dirty="0"/>
              <a:t>.  </a:t>
            </a:r>
            <a:r>
              <a:rPr lang="es-ES" dirty="0" err="1"/>
              <a:t>Anoma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398FFAB2-231E-3145-4D04-4B448372C939}"/>
              </a:ext>
            </a:extLst>
          </p:cNvPr>
          <p:cNvSpPr/>
          <p:nvPr/>
        </p:nvSpPr>
        <p:spPr>
          <a:xfrm>
            <a:off x="9810485" y="3571750"/>
            <a:ext cx="985757" cy="36270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40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1F9446-279B-10DE-6CB0-675E12B5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95" y="200276"/>
            <a:ext cx="8838302" cy="860375"/>
          </a:xfrm>
          <a:noFill/>
        </p:spPr>
        <p:txBody>
          <a:bodyPr anchor="b"/>
          <a:lstStyle/>
          <a:p>
            <a:r>
              <a:rPr lang="en-US" sz="4000" dirty="0" err="1"/>
              <a:t>Modelos</a:t>
            </a:r>
            <a:r>
              <a:rPr lang="en-US" sz="4000" dirty="0"/>
              <a:t> no </a:t>
            </a:r>
            <a:r>
              <a:rPr lang="en-US" sz="4000" dirty="0" err="1"/>
              <a:t>supervisados</a:t>
            </a:r>
            <a:endParaRPr lang="en-US" sz="4000" dirty="0"/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D09171F-ABAA-8D50-8333-062942C2A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01" y="1223707"/>
            <a:ext cx="3798805" cy="2649692"/>
          </a:xfrm>
          <a:prstGeom prst="rect">
            <a:avLst/>
          </a:prstGeom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D32D0D5-442F-80EF-C123-6F4408AF2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01" y="4004278"/>
            <a:ext cx="3798805" cy="2653446"/>
          </a:xfrm>
          <a:prstGeom prst="rect">
            <a:avLst/>
          </a:prstGeom>
        </p:spPr>
      </p:pic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BF84847-4700-C977-6556-8A19EB4D9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684" y="2601740"/>
            <a:ext cx="3600114" cy="2805075"/>
          </a:xfrm>
          <a:prstGeom prst="rect">
            <a:avLst/>
          </a:prstGeo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4D22312-CDB0-3EE2-C12D-C40EEF325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943" y="2601740"/>
            <a:ext cx="3600114" cy="28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509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0"/>
            <a:ext cx="11090275" cy="168405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2" y="2066265"/>
            <a:ext cx="11090274" cy="3913188"/>
          </a:xfrm>
        </p:spPr>
        <p:txBody>
          <a:bodyPr>
            <a:normAutofit/>
          </a:bodyPr>
          <a:lstStyle/>
          <a:p>
            <a:r>
              <a:rPr lang="en-US" dirty="0" err="1"/>
              <a:t>Introducción</a:t>
            </a:r>
            <a:endParaRPr lang="en-US" dirty="0"/>
          </a:p>
          <a:p>
            <a:r>
              <a:rPr lang="es-ES" dirty="0"/>
              <a:t>Características del estudio</a:t>
            </a:r>
            <a:r>
              <a:rPr lang="en-US" dirty="0"/>
              <a:t> “Early Cancer Detection from Multianalyte Blood Test Results”</a:t>
            </a:r>
          </a:p>
          <a:p>
            <a:r>
              <a:rPr lang="en-US" dirty="0" err="1"/>
              <a:t>Predicción</a:t>
            </a:r>
            <a:r>
              <a:rPr lang="en-US" dirty="0"/>
              <a:t> del </a:t>
            </a:r>
            <a:r>
              <a:rPr lang="en-US" dirty="0" err="1"/>
              <a:t>cáncer</a:t>
            </a:r>
            <a:endParaRPr lang="en-US" dirty="0"/>
          </a:p>
          <a:p>
            <a:r>
              <a:rPr lang="en-US" dirty="0" err="1"/>
              <a:t>Predicción</a:t>
            </a:r>
            <a:r>
              <a:rPr lang="en-US" dirty="0"/>
              <a:t> del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cáncer</a:t>
            </a:r>
            <a:endParaRPr lang="en-US" dirty="0"/>
          </a:p>
          <a:p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endParaRPr lang="en-US" dirty="0"/>
          </a:p>
          <a:p>
            <a:r>
              <a:rPr lang="en-US" dirty="0" err="1"/>
              <a:t>MLFlow</a:t>
            </a:r>
            <a:endParaRPr lang="en-US" dirty="0"/>
          </a:p>
          <a:p>
            <a:r>
              <a:rPr lang="en-US" dirty="0" err="1"/>
              <a:t>Conclusiones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1F9446-279B-10DE-6CB0-675E12B5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95" y="200276"/>
            <a:ext cx="8838302" cy="860375"/>
          </a:xfrm>
          <a:noFill/>
        </p:spPr>
        <p:txBody>
          <a:bodyPr anchor="b"/>
          <a:lstStyle/>
          <a:p>
            <a:r>
              <a:rPr lang="en-US" sz="4000" dirty="0" err="1"/>
              <a:t>Modelos</a:t>
            </a:r>
            <a:r>
              <a:rPr lang="en-US" sz="4000" dirty="0"/>
              <a:t> no </a:t>
            </a:r>
            <a:r>
              <a:rPr lang="en-US" sz="4000" dirty="0" err="1"/>
              <a:t>supervisados</a:t>
            </a:r>
            <a:endParaRPr lang="en-US" sz="4000" dirty="0"/>
          </a:p>
        </p:txBody>
      </p:sp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0708451-8B3F-C4EE-841C-44CDEC0A0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36" y="3429000"/>
            <a:ext cx="3394338" cy="2644742"/>
          </a:xfrm>
          <a:prstGeom prst="rect">
            <a:avLst/>
          </a:prstGeo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8510269-CA3A-B484-20BF-915520BCE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526" y="3429000"/>
            <a:ext cx="3394338" cy="2644742"/>
          </a:xfrm>
          <a:prstGeom prst="rect">
            <a:avLst/>
          </a:prstGeom>
        </p:spPr>
      </p:pic>
      <p:pic>
        <p:nvPicPr>
          <p:cNvPr id="10" name="Imagen 9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08FD866C-15A5-715C-D56E-A4CBB9BAD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1069" y="1680996"/>
            <a:ext cx="4689862" cy="28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840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533598"/>
            <a:ext cx="11517312" cy="1332000"/>
          </a:xfrm>
          <a:noFill/>
        </p:spPr>
        <p:txBody>
          <a:bodyPr lIns="0">
            <a:normAutofit/>
          </a:bodyPr>
          <a:lstStyle/>
          <a:p>
            <a:r>
              <a:rPr lang="es-ES" dirty="0"/>
              <a:t>R</a:t>
            </a:r>
            <a:r>
              <a:rPr lang="en-US" dirty="0" err="1"/>
              <a:t>esultados</a:t>
            </a:r>
            <a:r>
              <a:rPr lang="en-US" dirty="0"/>
              <a:t> y </a:t>
            </a:r>
            <a:r>
              <a:rPr lang="en-US" dirty="0" err="1"/>
              <a:t>conclusiones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no </a:t>
            </a:r>
            <a:r>
              <a:rPr lang="en-US" dirty="0" err="1"/>
              <a:t>supervisados</a:t>
            </a:r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366C322-0949-A3C4-34D5-D4205F1B145D}"/>
              </a:ext>
            </a:extLst>
          </p:cNvPr>
          <p:cNvSpPr txBox="1"/>
          <p:nvPr/>
        </p:nvSpPr>
        <p:spPr>
          <a:xfrm>
            <a:off x="818174" y="3695985"/>
            <a:ext cx="7753350" cy="3786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100" dirty="0" err="1"/>
              <a:t>Clústeres</a:t>
            </a:r>
            <a:r>
              <a:rPr lang="en-US" sz="2100" dirty="0"/>
              <a:t> </a:t>
            </a:r>
            <a:r>
              <a:rPr lang="en-US" sz="2100" dirty="0" err="1"/>
              <a:t>generados</a:t>
            </a:r>
            <a:r>
              <a:rPr lang="en-US" sz="2100" dirty="0"/>
              <a:t> no </a:t>
            </a:r>
            <a:r>
              <a:rPr lang="en-US" sz="2100" dirty="0" err="1"/>
              <a:t>representativos</a:t>
            </a:r>
            <a:endParaRPr lang="en-US" sz="2100" dirty="0"/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100" dirty="0" err="1"/>
              <a:t>Reducción</a:t>
            </a:r>
            <a:r>
              <a:rPr lang="en-US" sz="2100" dirty="0"/>
              <a:t> de </a:t>
            </a:r>
            <a:r>
              <a:rPr lang="en-US" sz="2100" dirty="0" err="1"/>
              <a:t>componentes</a:t>
            </a:r>
            <a:r>
              <a:rPr lang="en-US" sz="2100" dirty="0"/>
              <a:t> </a:t>
            </a:r>
            <a:r>
              <a:rPr lang="en-US" sz="2100" dirty="0" err="1"/>
              <a:t>innecesaria</a:t>
            </a:r>
            <a:endParaRPr lang="en-US" sz="2100" dirty="0"/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No se </a:t>
            </a:r>
            <a:r>
              <a:rPr lang="en-US" sz="2100" dirty="0" err="1"/>
              <a:t>han</a:t>
            </a:r>
            <a:r>
              <a:rPr lang="en-US" sz="2100" dirty="0"/>
              <a:t> </a:t>
            </a:r>
            <a:r>
              <a:rPr lang="en-US" sz="2100" dirty="0" err="1"/>
              <a:t>llegado</a:t>
            </a:r>
            <a:r>
              <a:rPr lang="en-US" sz="2100" dirty="0"/>
              <a:t> a </a:t>
            </a:r>
            <a:r>
              <a:rPr lang="en-US" sz="2100" dirty="0" err="1"/>
              <a:t>observar</a:t>
            </a:r>
            <a:r>
              <a:rPr lang="en-US" sz="2100" dirty="0"/>
              <a:t> </a:t>
            </a:r>
            <a:r>
              <a:rPr lang="en-US" sz="2100" dirty="0" err="1"/>
              <a:t>características</a:t>
            </a:r>
            <a:r>
              <a:rPr lang="en-US" sz="2100" dirty="0"/>
              <a:t> </a:t>
            </a:r>
            <a:r>
              <a:rPr lang="en-US" sz="2100" dirty="0" err="1"/>
              <a:t>relevantes</a:t>
            </a:r>
            <a:endParaRPr lang="en-US" sz="2100" dirty="0"/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Valor </a:t>
            </a:r>
            <a:r>
              <a:rPr lang="en-US" sz="2100" dirty="0" err="1"/>
              <a:t>en</a:t>
            </a:r>
            <a:r>
              <a:rPr lang="en-US" sz="2100" dirty="0"/>
              <a:t> </a:t>
            </a:r>
            <a:r>
              <a:rPr lang="en-US" sz="2100" dirty="0" err="1"/>
              <a:t>los</a:t>
            </a:r>
            <a:r>
              <a:rPr lang="en-US" sz="2100" dirty="0"/>
              <a:t> </a:t>
            </a:r>
            <a:r>
              <a:rPr lang="en-US" sz="2100" dirty="0" err="1"/>
              <a:t>registros</a:t>
            </a:r>
            <a:r>
              <a:rPr lang="en-US" sz="2100" dirty="0"/>
              <a:t> </a:t>
            </a:r>
            <a:r>
              <a:rPr lang="en-US" sz="2100" dirty="0" err="1"/>
              <a:t>tachados</a:t>
            </a:r>
            <a:r>
              <a:rPr lang="en-US" sz="2100" dirty="0"/>
              <a:t> </a:t>
            </a:r>
            <a:r>
              <a:rPr lang="en-US" sz="2100" dirty="0" err="1"/>
              <a:t>como</a:t>
            </a:r>
            <a:r>
              <a:rPr lang="en-US" sz="2100" dirty="0"/>
              <a:t> </a:t>
            </a:r>
            <a:r>
              <a:rPr lang="en-US" sz="2100" dirty="0" err="1"/>
              <a:t>anomalías</a:t>
            </a: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Se </a:t>
            </a:r>
            <a:r>
              <a:rPr lang="en-US" sz="2100" dirty="0" err="1"/>
              <a:t>descarta</a:t>
            </a:r>
            <a:r>
              <a:rPr lang="en-US" sz="2100" dirty="0"/>
              <a:t> usar </a:t>
            </a:r>
            <a:r>
              <a:rPr lang="en-US" sz="2100" dirty="0" err="1"/>
              <a:t>estos</a:t>
            </a:r>
            <a:r>
              <a:rPr lang="en-US" sz="2100" dirty="0"/>
              <a:t> </a:t>
            </a:r>
            <a:r>
              <a:rPr lang="en-US" sz="2100" dirty="0" err="1"/>
              <a:t>modelos</a:t>
            </a:r>
            <a:r>
              <a:rPr lang="en-US" sz="2100" dirty="0"/>
              <a:t> </a:t>
            </a:r>
            <a:r>
              <a:rPr lang="en-US" sz="2100" dirty="0" err="1"/>
              <a:t>en</a:t>
            </a:r>
            <a:r>
              <a:rPr lang="en-US" sz="2100" dirty="0"/>
              <a:t> </a:t>
            </a:r>
            <a:r>
              <a:rPr lang="en-US" sz="2100" dirty="0" err="1"/>
              <a:t>combinación</a:t>
            </a:r>
            <a:r>
              <a:rPr lang="en-US" sz="2100" dirty="0"/>
              <a:t> con </a:t>
            </a:r>
            <a:r>
              <a:rPr lang="en-US" sz="2100" dirty="0" err="1"/>
              <a:t>los</a:t>
            </a:r>
            <a:r>
              <a:rPr lang="en-US" sz="2100" dirty="0"/>
              <a:t> </a:t>
            </a:r>
            <a:r>
              <a:rPr lang="en-US" sz="2100" dirty="0" err="1"/>
              <a:t>modelos</a:t>
            </a:r>
            <a:r>
              <a:rPr lang="en-US" sz="2100" dirty="0"/>
              <a:t> </a:t>
            </a:r>
            <a:r>
              <a:rPr lang="en-US" sz="2100" dirty="0" err="1"/>
              <a:t>supervisados</a:t>
            </a: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B755289-FDB3-FF4B-EDD1-D737D199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15" y="1558199"/>
            <a:ext cx="8021169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t"/>
          <a:lstStyle/>
          <a:p>
            <a:r>
              <a:rPr lang="en-US" dirty="0" err="1"/>
              <a:t>Aplicación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DA814B8-E1D3-47C6-72F4-7E88CA275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4" y="1475104"/>
            <a:ext cx="3294889" cy="503843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B53E140-5DBB-51FA-B648-C720E458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170" y="1475104"/>
            <a:ext cx="3253703" cy="503843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E5CB76B-C4EA-196D-6C8D-23AE02904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67" y="464291"/>
            <a:ext cx="3141356" cy="206474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3BA2154-D92D-756F-878C-E1BBF55FA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766" y="2616891"/>
            <a:ext cx="3137813" cy="206474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D545112-D232-A74F-6555-BD79EB1F3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2767" y="4769491"/>
            <a:ext cx="3137813" cy="1844153"/>
          </a:xfrm>
          <a:prstGeom prst="rect">
            <a:avLst/>
          </a:prstGeom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C44BBA55-2183-5F88-A02D-483A839011BD}"/>
              </a:ext>
            </a:extLst>
          </p:cNvPr>
          <p:cNvCxnSpPr>
            <a:cxnSpLocks/>
          </p:cNvCxnSpPr>
          <p:nvPr/>
        </p:nvCxnSpPr>
        <p:spPr>
          <a:xfrm flipV="1">
            <a:off x="2253673" y="914400"/>
            <a:ext cx="3369887" cy="11083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ADB922F-CF00-C8CC-4188-244EEBF17A19}"/>
              </a:ext>
            </a:extLst>
          </p:cNvPr>
          <p:cNvCxnSpPr>
            <a:cxnSpLocks/>
          </p:cNvCxnSpPr>
          <p:nvPr/>
        </p:nvCxnSpPr>
        <p:spPr>
          <a:xfrm flipV="1">
            <a:off x="5242560" y="914400"/>
            <a:ext cx="474749" cy="101346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1611CB4-0CF2-DC0B-2351-5AD0855F86FE}"/>
              </a:ext>
            </a:extLst>
          </p:cNvPr>
          <p:cNvSpPr txBox="1"/>
          <p:nvPr/>
        </p:nvSpPr>
        <p:spPr>
          <a:xfrm>
            <a:off x="4937401" y="508927"/>
            <a:ext cx="1834112" cy="408623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Modelo</a:t>
            </a:r>
            <a:r>
              <a:rPr lang="en-US" dirty="0">
                <a:solidFill>
                  <a:schemeClr val="bg1"/>
                </a:solidFill>
              </a:rPr>
              <a:t> CTGAN</a:t>
            </a:r>
          </a:p>
        </p:txBody>
      </p:sp>
    </p:spTree>
    <p:extLst>
      <p:ext uri="{BB962C8B-B14F-4D97-AF65-F5344CB8AC3E}">
        <p14:creationId xmlns:p14="http://schemas.microsoft.com/office/powerpoint/2010/main" val="849465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r>
              <a:rPr lang="en-US" dirty="0"/>
              <a:t>Gracias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5" name="Picture Placeholder 24" descr="A close-up of a network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/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s-ES" dirty="0"/>
              <a:t>Estudio </a:t>
            </a:r>
            <a:r>
              <a:rPr lang="en-US" dirty="0"/>
              <a:t>“Early Cancer Detection from Multianalyte Blood Test Results”</a:t>
            </a:r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 err="1"/>
              <a:t>Características</a:t>
            </a:r>
            <a:endParaRPr lang="en-US" dirty="0"/>
          </a:p>
          <a:p>
            <a:pPr lvl="1"/>
            <a:r>
              <a:rPr lang="en-US" dirty="0" err="1"/>
              <a:t>Correlaciones</a:t>
            </a:r>
            <a:endParaRPr lang="en-US" dirty="0"/>
          </a:p>
          <a:p>
            <a:pPr lvl="1"/>
            <a:r>
              <a:rPr lang="en-US" dirty="0" err="1"/>
              <a:t>Reducción</a:t>
            </a:r>
            <a:r>
              <a:rPr lang="en-US" dirty="0"/>
              <a:t> de variables </a:t>
            </a:r>
            <a:r>
              <a:rPr lang="en-US" dirty="0" err="1"/>
              <a:t>según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parte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FA334C4-5F6E-1A53-9669-F93791EC3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789" y="964503"/>
            <a:ext cx="5662829" cy="323661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B0A0299-C811-E7FF-F9BF-86B1703EE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462" y="2975153"/>
            <a:ext cx="5662828" cy="323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19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1" y="-79325"/>
            <a:ext cx="5545137" cy="1904616"/>
          </a:xfrm>
          <a:noFill/>
        </p:spPr>
        <p:txBody>
          <a:bodyPr>
            <a:noAutofit/>
          </a:bodyPr>
          <a:lstStyle/>
          <a:p>
            <a:r>
              <a:rPr lang="es-ES" dirty="0"/>
              <a:t>Predicción</a:t>
            </a:r>
            <a:r>
              <a:rPr lang="en-US" dirty="0"/>
              <a:t> de </a:t>
            </a:r>
            <a:r>
              <a:rPr lang="en-US" dirty="0" err="1"/>
              <a:t>cáncer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1" y="2726602"/>
            <a:ext cx="5545137" cy="1555688"/>
          </a:xfrm>
          <a:noFill/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Análisis y procesamiento de los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Creación</a:t>
            </a:r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los modelos de aprendizaje supervisado</a:t>
            </a:r>
          </a:p>
          <a:p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E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Creación de los modelos de aprendizaje no supervisado </a:t>
            </a: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Placeholder 17" descr="A person drawing on a white board">
            <a:extLst>
              <a:ext uri="{FF2B5EF4-FFF2-40B4-BE49-F238E27FC236}">
                <a16:creationId xmlns:a16="http://schemas.microsoft.com/office/drawing/2014/main" id="{58104626-8F66-9575-5E49-2907EACF11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7070" y="1050248"/>
            <a:ext cx="4054892" cy="4054892"/>
          </a:xfrm>
          <a:solidFill>
            <a:schemeClr val="accent5"/>
          </a:solidFill>
        </p:spPr>
      </p:pic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CBAF1-0416-10A2-1E2A-83A335A52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148" y="463276"/>
            <a:ext cx="6945904" cy="715224"/>
          </a:xfrm>
        </p:spPr>
        <p:txBody>
          <a:bodyPr/>
          <a:lstStyle/>
          <a:p>
            <a:r>
              <a:rPr lang="es-ES" dirty="0"/>
              <a:t>Procesamiento de los datos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B63B3E-3B34-009F-44F8-0609F469D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58" y="2047453"/>
            <a:ext cx="4538412" cy="38725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Estado inicial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Limpieza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Análisis y reducción de variables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/>
              <a:t>Enfoque 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/>
              <a:t>Enfoque II</a:t>
            </a:r>
          </a:p>
          <a:p>
            <a:pPr marL="3429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</a:rPr>
              <a:t>División en </a:t>
            </a:r>
            <a:r>
              <a:rPr lang="es-ES" sz="2400" dirty="0" err="1">
                <a:solidFill>
                  <a:schemeClr val="tx1"/>
                </a:solidFill>
              </a:rPr>
              <a:t>train</a:t>
            </a:r>
            <a:r>
              <a:rPr lang="es-ES" sz="2400" dirty="0">
                <a:solidFill>
                  <a:schemeClr val="tx1"/>
                </a:solidFill>
              </a:rPr>
              <a:t>, validación y test (60, 20, 20)</a:t>
            </a:r>
            <a:endParaRPr lang="es-ES" dirty="0"/>
          </a:p>
          <a:p>
            <a:pPr marL="3429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</a:rPr>
              <a:t>Procesado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C6B8E9C4-ABBD-224C-4E21-654E4E9A6A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1279" y="3495319"/>
            <a:ext cx="3121558" cy="3025056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7F9DC8B-405A-DD8D-0D9A-1FBEE062F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739" y="2388015"/>
            <a:ext cx="2905530" cy="32198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69A0D84-B62D-46A9-E5AD-60D38A46B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480" y="2388015"/>
            <a:ext cx="3334215" cy="3200847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4B6FA87-8B3C-5632-B43C-BAEBDEEFBBEA}"/>
              </a:ext>
            </a:extLst>
          </p:cNvPr>
          <p:cNvSpPr/>
          <p:nvPr/>
        </p:nvSpPr>
        <p:spPr>
          <a:xfrm>
            <a:off x="5933539" y="1821762"/>
            <a:ext cx="1641929" cy="444990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Enfoque I</a:t>
            </a:r>
            <a:endParaRPr lang="en-US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74B31D9-8098-A3F9-AAAF-786040228048}"/>
              </a:ext>
            </a:extLst>
          </p:cNvPr>
          <p:cNvSpPr/>
          <p:nvPr/>
        </p:nvSpPr>
        <p:spPr>
          <a:xfrm>
            <a:off x="9418624" y="1821762"/>
            <a:ext cx="1641929" cy="444990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Enfoque II</a:t>
            </a:r>
            <a:endParaRPr lang="en-U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AC52648-E7E9-ED65-6633-2B4D0B396DE2}"/>
              </a:ext>
            </a:extLst>
          </p:cNvPr>
          <p:cNvSpPr/>
          <p:nvPr/>
        </p:nvSpPr>
        <p:spPr>
          <a:xfrm>
            <a:off x="6441791" y="1250086"/>
            <a:ext cx="3859848" cy="4449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/>
              <a:t>Tarjet</a:t>
            </a:r>
            <a:r>
              <a:rPr lang="es-ES" b="1" dirty="0"/>
              <a:t> :  Tumor </a:t>
            </a:r>
            <a:r>
              <a:rPr lang="es-ES" b="1" dirty="0" err="1"/>
              <a:t>type</a:t>
            </a:r>
            <a:r>
              <a:rPr lang="es-ES" b="1" dirty="0"/>
              <a:t> </a:t>
            </a:r>
            <a:r>
              <a:rPr lang="es-ES" b="1" dirty="0" err="1"/>
              <a:t>binarized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561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98475"/>
            <a:ext cx="8258160" cy="859546"/>
          </a:xfrm>
        </p:spPr>
        <p:txBody>
          <a:bodyPr/>
          <a:lstStyle/>
          <a:p>
            <a:r>
              <a:rPr lang="en-US" dirty="0" err="1"/>
              <a:t>Procesado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082" y="1829076"/>
            <a:ext cx="7929940" cy="3979625"/>
          </a:xfrm>
        </p:spPr>
        <p:txBody>
          <a:bodyPr/>
          <a:lstStyle/>
          <a:p>
            <a:pPr marL="3429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ES" sz="1800" dirty="0" err="1"/>
              <a:t>Binarización</a:t>
            </a:r>
            <a:r>
              <a:rPr lang="es-ES" sz="1800" dirty="0"/>
              <a:t> variable objetivo ‘Tumor </a:t>
            </a:r>
            <a:r>
              <a:rPr lang="es-ES" sz="1800" dirty="0" err="1"/>
              <a:t>Type</a:t>
            </a:r>
            <a:r>
              <a:rPr lang="es-ES" sz="1800" dirty="0"/>
              <a:t>’</a:t>
            </a:r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endParaRPr lang="es-ES" sz="1800" dirty="0"/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ES" sz="1800" dirty="0" err="1"/>
              <a:t>StandardScaler</a:t>
            </a:r>
            <a:r>
              <a:rPr lang="es-ES" sz="1800" dirty="0"/>
              <a:t> variables numéricas</a:t>
            </a:r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endParaRPr lang="es-ES" sz="1800" dirty="0"/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ES" sz="1800" dirty="0" err="1">
                <a:solidFill>
                  <a:schemeClr val="tx1"/>
                </a:solidFill>
              </a:rPr>
              <a:t>One</a:t>
            </a:r>
            <a:r>
              <a:rPr lang="es-ES" sz="1800" dirty="0">
                <a:solidFill>
                  <a:schemeClr val="tx1"/>
                </a:solidFill>
              </a:rPr>
              <a:t> Hot </a:t>
            </a:r>
            <a:r>
              <a:rPr lang="es-ES" sz="1800" dirty="0" err="1">
                <a:solidFill>
                  <a:schemeClr val="tx1"/>
                </a:solidFill>
              </a:rPr>
              <a:t>Encoding</a:t>
            </a:r>
            <a:r>
              <a:rPr lang="es-ES" sz="1800" dirty="0">
                <a:solidFill>
                  <a:schemeClr val="tx1"/>
                </a:solidFill>
              </a:rPr>
              <a:t> variables categóricas</a:t>
            </a:r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endParaRPr lang="es-ES" sz="1800" dirty="0">
              <a:solidFill>
                <a:schemeClr val="tx1"/>
              </a:solidFill>
            </a:endParaRPr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ES" sz="1800" dirty="0"/>
              <a:t>Discretización mediante </a:t>
            </a:r>
            <a:r>
              <a:rPr lang="es-E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DecissionTreeDiscretiser</a:t>
            </a:r>
            <a:endParaRPr lang="es-ES" sz="1800" dirty="0"/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endParaRPr lang="es-ES" sz="1800" dirty="0"/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Métricas</a:t>
            </a:r>
            <a:r>
              <a:rPr lang="en-US" dirty="0"/>
              <a:t> de </a:t>
            </a:r>
            <a:r>
              <a:rPr lang="en-US" dirty="0" err="1"/>
              <a:t>evaluación</a:t>
            </a:r>
            <a:endParaRPr lang="en-U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87B8842-A1D0-6C16-305A-1707D05CF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7528"/>
            <a:ext cx="12192000" cy="54684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D476419-56B7-EF13-599E-9916046ABAF7}"/>
              </a:ext>
            </a:extLst>
          </p:cNvPr>
          <p:cNvSpPr txBox="1"/>
          <p:nvPr/>
        </p:nvSpPr>
        <p:spPr>
          <a:xfrm>
            <a:off x="4966855" y="1655969"/>
            <a:ext cx="2258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Tabla de resultados</a:t>
            </a:r>
            <a:endParaRPr lang="en-US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760690F-EF55-6355-EF20-18BF0C30E2AB}"/>
              </a:ext>
            </a:extLst>
          </p:cNvPr>
          <p:cNvSpPr txBox="1"/>
          <p:nvPr/>
        </p:nvSpPr>
        <p:spPr>
          <a:xfrm>
            <a:off x="816074" y="4779531"/>
            <a:ext cx="1602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Curvas ROC</a:t>
            </a:r>
            <a:endParaRPr lang="en-US" b="1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520904E-8807-0AEE-58A9-59D6C35A2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462" y="3465231"/>
            <a:ext cx="2522490" cy="212237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DBD99C7-CDFE-AADB-272A-607306E35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5144" y="3459887"/>
            <a:ext cx="2447856" cy="199671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AEFAFB7-ECC4-3438-CDDC-DC1763BF6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6855" y="4057942"/>
            <a:ext cx="2633039" cy="212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31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6472" y="563880"/>
            <a:ext cx="8599055" cy="904702"/>
          </a:xfrm>
        </p:spPr>
        <p:txBody>
          <a:bodyPr/>
          <a:lstStyle/>
          <a:p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supervisados</a:t>
            </a:r>
            <a:endParaRPr lang="en-US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BDEEA46-C727-6F5B-47D5-D32F2D676020}"/>
              </a:ext>
            </a:extLst>
          </p:cNvPr>
          <p:cNvSpPr/>
          <p:nvPr/>
        </p:nvSpPr>
        <p:spPr>
          <a:xfrm>
            <a:off x="1991026" y="1945039"/>
            <a:ext cx="3639495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Regresión Lineal</a:t>
            </a:r>
            <a:endParaRPr lang="en-U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2B5F330-05AE-C3F3-AC1A-55F07EAA7894}"/>
              </a:ext>
            </a:extLst>
          </p:cNvPr>
          <p:cNvSpPr/>
          <p:nvPr/>
        </p:nvSpPr>
        <p:spPr>
          <a:xfrm>
            <a:off x="1991761" y="2647044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Regresión Logística</a:t>
            </a:r>
            <a:endParaRPr lang="en-US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97DD283-9E06-D289-7DFF-E24A83113FCF}"/>
              </a:ext>
            </a:extLst>
          </p:cNvPr>
          <p:cNvSpPr/>
          <p:nvPr/>
        </p:nvSpPr>
        <p:spPr>
          <a:xfrm>
            <a:off x="6555801" y="5439587"/>
            <a:ext cx="3639495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 Neuronal Recurrente (RNN)</a:t>
            </a:r>
            <a:endParaRPr lang="en-U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3B34B20-C0FE-449D-4561-B32F11A93E92}"/>
              </a:ext>
            </a:extLst>
          </p:cNvPr>
          <p:cNvSpPr/>
          <p:nvPr/>
        </p:nvSpPr>
        <p:spPr>
          <a:xfrm>
            <a:off x="1991761" y="3349049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Árbol de decisión</a:t>
            </a:r>
            <a:endParaRPr lang="en-U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7451611-6403-9DFF-CA5A-7F8AEB6F03C2}"/>
              </a:ext>
            </a:extLst>
          </p:cNvPr>
          <p:cNvSpPr/>
          <p:nvPr/>
        </p:nvSpPr>
        <p:spPr>
          <a:xfrm>
            <a:off x="1991761" y="4046587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Random</a:t>
            </a:r>
            <a:r>
              <a:rPr lang="es-ES" dirty="0"/>
              <a:t> Forest</a:t>
            </a:r>
            <a:endParaRPr lang="en-US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769372F-D53B-3BDE-4CCC-36C2AE4D9A98}"/>
              </a:ext>
            </a:extLst>
          </p:cNvPr>
          <p:cNvSpPr/>
          <p:nvPr/>
        </p:nvSpPr>
        <p:spPr>
          <a:xfrm>
            <a:off x="1991761" y="4743225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KNN</a:t>
            </a:r>
            <a:endParaRPr lang="en-US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FDFAF072-CE7F-7BA5-C0A2-E41680F49B01}"/>
              </a:ext>
            </a:extLst>
          </p:cNvPr>
          <p:cNvSpPr/>
          <p:nvPr/>
        </p:nvSpPr>
        <p:spPr>
          <a:xfrm>
            <a:off x="1991761" y="5439863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SVM</a:t>
            </a:r>
            <a:endParaRPr lang="en-US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DDCF6B2D-303E-217E-3459-B1B81EC7062E}"/>
              </a:ext>
            </a:extLst>
          </p:cNvPr>
          <p:cNvSpPr/>
          <p:nvPr/>
        </p:nvSpPr>
        <p:spPr>
          <a:xfrm>
            <a:off x="6560740" y="1942345"/>
            <a:ext cx="3639497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Naive</a:t>
            </a:r>
            <a:r>
              <a:rPr lang="es-ES" dirty="0"/>
              <a:t> Bayes – </a:t>
            </a:r>
            <a:r>
              <a:rPr lang="es-ES" dirty="0" err="1"/>
              <a:t>Bernouille</a:t>
            </a:r>
            <a:r>
              <a:rPr lang="es-ES" dirty="0"/>
              <a:t> &amp; Gaussian</a:t>
            </a:r>
            <a:endParaRPr lang="en-US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A5A9F463-FFA4-4F55-7B4C-58D153EA536E}"/>
              </a:ext>
            </a:extLst>
          </p:cNvPr>
          <p:cNvSpPr/>
          <p:nvPr/>
        </p:nvSpPr>
        <p:spPr>
          <a:xfrm>
            <a:off x="6560740" y="2647044"/>
            <a:ext cx="3639496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AdaBoost</a:t>
            </a:r>
            <a:endParaRPr lang="en-US" dirty="0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F3BB2FA-867D-F978-FB95-9F8E7100D08E}"/>
              </a:ext>
            </a:extLst>
          </p:cNvPr>
          <p:cNvSpPr/>
          <p:nvPr/>
        </p:nvSpPr>
        <p:spPr>
          <a:xfrm>
            <a:off x="6555801" y="3343565"/>
            <a:ext cx="3644434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Gradient</a:t>
            </a:r>
            <a:r>
              <a:rPr lang="es-ES" dirty="0"/>
              <a:t> </a:t>
            </a:r>
            <a:r>
              <a:rPr lang="es-ES" dirty="0" err="1"/>
              <a:t>Boosting</a:t>
            </a:r>
            <a:endParaRPr lang="en-US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8C671325-4034-0599-E1A0-B3EEDEC175CD}"/>
              </a:ext>
            </a:extLst>
          </p:cNvPr>
          <p:cNvSpPr/>
          <p:nvPr/>
        </p:nvSpPr>
        <p:spPr>
          <a:xfrm>
            <a:off x="6555801" y="4046587"/>
            <a:ext cx="3644434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Regresión Polinomial</a:t>
            </a:r>
            <a:endParaRPr lang="en-US" dirty="0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823FBA02-54A2-056A-7BDA-FC3AD0BD2C76}"/>
              </a:ext>
            </a:extLst>
          </p:cNvPr>
          <p:cNvSpPr/>
          <p:nvPr/>
        </p:nvSpPr>
        <p:spPr>
          <a:xfrm>
            <a:off x="6555801" y="4743087"/>
            <a:ext cx="3644434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SVR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230e9df3-be65-4c73-a93b-d1236ebd677e"/>
    <ds:schemaRef ds:uri="16c05727-aa75-4e4a-9b5f-8a80a1165891"/>
    <ds:schemaRef ds:uri="http://schemas.microsoft.com/sharepoint/v3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{4BC43A93-EAEE-481F-BD48-C86A1643ED2C}tf33713516_win32</Template>
  <TotalTime>808</TotalTime>
  <Words>467</Words>
  <Application>Microsoft Office PowerPoint</Application>
  <PresentationFormat>Panorámica</PresentationFormat>
  <Paragraphs>140</Paragraphs>
  <Slides>23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Arial</vt:lpstr>
      <vt:lpstr>Calibri</vt:lpstr>
      <vt:lpstr>Consolas</vt:lpstr>
      <vt:lpstr>Gill Sans MT</vt:lpstr>
      <vt:lpstr>system-ui</vt:lpstr>
      <vt:lpstr>Walbaum Display</vt:lpstr>
      <vt:lpstr>3DFloatVTI</vt:lpstr>
      <vt:lpstr>Detección temprana del cáncer a partir de los resultados de análisis de sangre</vt:lpstr>
      <vt:lpstr>Agenda</vt:lpstr>
      <vt:lpstr>Estudio “Early Cancer Detection from Multianalyte Blood Test Results”</vt:lpstr>
      <vt:lpstr>Datos</vt:lpstr>
      <vt:lpstr>Predicción de cáncer</vt:lpstr>
      <vt:lpstr>Procesamiento de los datos</vt:lpstr>
      <vt:lpstr>Procesado</vt:lpstr>
      <vt:lpstr>Métricas de evaluación</vt:lpstr>
      <vt:lpstr>Modelos supervisados</vt:lpstr>
      <vt:lpstr>Presentación de PowerPoint</vt:lpstr>
      <vt:lpstr>Presentación de PowerPoint</vt:lpstr>
      <vt:lpstr>Presentación de PowerPoint</vt:lpstr>
      <vt:lpstr>Resultados modelos supervisados</vt:lpstr>
      <vt:lpstr>Resultados modelos supervisados</vt:lpstr>
      <vt:lpstr>Resultados modelos supervisados</vt:lpstr>
      <vt:lpstr>Resultados modelos supervisados</vt:lpstr>
      <vt:lpstr>Presentación de PowerPoint</vt:lpstr>
      <vt:lpstr>Presentación de PowerPoint</vt:lpstr>
      <vt:lpstr>Modelos no supervisados</vt:lpstr>
      <vt:lpstr>Modelos no supervisados</vt:lpstr>
      <vt:lpstr>Resultados y conclusiones modelos no supervisados</vt:lpstr>
      <vt:lpstr>Aplicación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temprana del cáncer a partir de los resultados de análisis de sangre</dc:title>
  <dc:creator>Dani del Río Alonso</dc:creator>
  <cp:lastModifiedBy>Dani del Río Alonso</cp:lastModifiedBy>
  <cp:revision>5</cp:revision>
  <dcterms:created xsi:type="dcterms:W3CDTF">2024-07-17T19:17:10Z</dcterms:created>
  <dcterms:modified xsi:type="dcterms:W3CDTF">2024-07-18T18:15:58Z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